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4"/>
  </p:sldMasterIdLst>
  <p:notesMasterIdLst>
    <p:notesMasterId r:id="rId13"/>
  </p:notesMasterIdLst>
  <p:sldIdLst>
    <p:sldId id="447" r:id="rId5"/>
    <p:sldId id="429" r:id="rId6"/>
    <p:sldId id="432" r:id="rId7"/>
    <p:sldId id="436" r:id="rId8"/>
    <p:sldId id="434" r:id="rId9"/>
    <p:sldId id="437" r:id="rId10"/>
    <p:sldId id="438" r:id="rId11"/>
    <p:sldId id="44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87139" autoAdjust="0"/>
  </p:normalViewPr>
  <p:slideViewPr>
    <p:cSldViewPr snapToGrid="0" showGuides="1">
      <p:cViewPr varScale="1">
        <p:scale>
          <a:sx n="65" d="100"/>
          <a:sy n="65" d="100"/>
        </p:scale>
        <p:origin x="726" y="42"/>
      </p:cViewPr>
      <p:guideLst>
        <p:guide orient="horz" pos="2160"/>
        <p:guide pos="3840"/>
      </p:guideLst>
    </p:cSldViewPr>
  </p:slideViewPr>
  <p:notesTextViewPr>
    <p:cViewPr>
      <p:scale>
        <a:sx n="1" d="1"/>
        <a:sy n="1" d="1"/>
      </p:scale>
      <p:origin x="0" y="0"/>
    </p:cViewPr>
  </p:notesTextViewPr>
  <p:sorterViewPr>
    <p:cViewPr>
      <p:scale>
        <a:sx n="1" d="1"/>
        <a:sy n="1" d="1"/>
      </p:scale>
      <p:origin x="0" y="-2697"/>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D5FF0A-6232-4018-99D4-0CD4BDEB1221}" type="datetimeFigureOut">
              <a:rPr lang="en-US" smtClean="0"/>
              <a:t>3/23/2025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355010-18A2-4F65-8219-37A6B04B0307}" type="slidenum">
              <a:rPr lang="en-US" smtClean="0"/>
              <a:t>‹#›</a:t>
            </a:fld>
            <a:endParaRPr lang="en-US" dirty="0"/>
          </a:p>
        </p:txBody>
      </p:sp>
    </p:spTree>
    <p:extLst>
      <p:ext uri="{BB962C8B-B14F-4D97-AF65-F5344CB8AC3E}">
        <p14:creationId xmlns:p14="http://schemas.microsoft.com/office/powerpoint/2010/main" val="42118764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355010-18A2-4F65-8219-37A6B04B0307}" type="slidenum">
              <a:rPr lang="en-US" smtClean="0"/>
              <a:t>1</a:t>
            </a:fld>
            <a:endParaRPr lang="en-US" dirty="0"/>
          </a:p>
        </p:txBody>
      </p:sp>
    </p:spTree>
    <p:extLst>
      <p:ext uri="{BB962C8B-B14F-4D97-AF65-F5344CB8AC3E}">
        <p14:creationId xmlns:p14="http://schemas.microsoft.com/office/powerpoint/2010/main" val="3841955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355010-18A2-4F65-8219-37A6B04B0307}" type="slidenum">
              <a:rPr lang="en-US" smtClean="0"/>
              <a:t>7</a:t>
            </a:fld>
            <a:endParaRPr lang="en-US" dirty="0"/>
          </a:p>
        </p:txBody>
      </p:sp>
    </p:spTree>
    <p:extLst>
      <p:ext uri="{BB962C8B-B14F-4D97-AF65-F5344CB8AC3E}">
        <p14:creationId xmlns:p14="http://schemas.microsoft.com/office/powerpoint/2010/main" val="39507389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sp>
        <p:nvSpPr>
          <p:cNvPr id="9" name="Rectangle 27">
            <a:extLst>
              <a:ext uri="{FF2B5EF4-FFF2-40B4-BE49-F238E27FC236}">
                <a16:creationId xmlns:a16="http://schemas.microsoft.com/office/drawing/2014/main" id="{4DF8F68D-D199-C3B4-4243-286C8705EC9B}"/>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Rectangle 27">
            <a:extLst>
              <a:ext uri="{FF2B5EF4-FFF2-40B4-BE49-F238E27FC236}">
                <a16:creationId xmlns:a16="http://schemas.microsoft.com/office/drawing/2014/main" id="{18F28352-E81B-42EB-0E51-406E1479B070}"/>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5FA5770B-4EB7-4513-8092-07E0F8C69457}"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397358" y="4656433"/>
            <a:ext cx="6780559" cy="1321457"/>
          </a:xfrm>
        </p:spPr>
        <p:txBody>
          <a:bodyPr anchor="b">
            <a:normAutofit/>
          </a:bodyPr>
          <a:lstStyle>
            <a:lvl1pPr marL="0" indent="0" algn="l">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397359" y="1346500"/>
            <a:ext cx="7604028" cy="3020819"/>
          </a:xfrm>
        </p:spPr>
        <p:txBody>
          <a:bodyPr anchor="t">
            <a:normAutofit/>
          </a:bodyPr>
          <a:lstStyle>
            <a:lvl1pPr algn="l">
              <a:defRPr sz="3600"/>
            </a:lvl1pPr>
          </a:lstStyle>
          <a:p>
            <a:r>
              <a:rPr lang="en-US"/>
              <a:t>Click to edit Master title style</a:t>
            </a:r>
            <a:endParaRPr lang="en-US" dirty="0"/>
          </a:p>
        </p:txBody>
      </p:sp>
    </p:spTree>
    <p:extLst>
      <p:ext uri="{BB962C8B-B14F-4D97-AF65-F5344CB8AC3E}">
        <p14:creationId xmlns:p14="http://schemas.microsoft.com/office/powerpoint/2010/main" val="380682230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7245A2BD-C815-459C-AD96-E620B32794D1}"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60" y="776036"/>
            <a:ext cx="11425576" cy="5438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Autofit/>
          </a:bodyPr>
          <a:lstStyle>
            <a:lvl1pPr>
              <a:defRPr sz="3200"/>
            </a:lvl1pPr>
          </a:lstStyle>
          <a:p>
            <a:r>
              <a:rPr lang="en-US"/>
              <a:t>Click to edit Master title style</a:t>
            </a:r>
          </a:p>
        </p:txBody>
      </p:sp>
    </p:spTree>
    <p:extLst>
      <p:ext uri="{BB962C8B-B14F-4D97-AF65-F5344CB8AC3E}">
        <p14:creationId xmlns:p14="http://schemas.microsoft.com/office/powerpoint/2010/main" val="1260703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E19200D-7787-4DA3-A2C4-262DE008BC25}"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67091"/>
            <a:ext cx="11425576" cy="58471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452244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DDC8D101-118B-4AC3-A931-90CF0BEA5136}"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157879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Content 2">
    <p:spTree>
      <p:nvGrpSpPr>
        <p:cNvPr id="1" name=""/>
        <p:cNvGrpSpPr/>
        <p:nvPr/>
      </p:nvGrpSpPr>
      <p:grpSpPr>
        <a:xfrm>
          <a:off x="0" y="0"/>
          <a:ext cx="0" cy="0"/>
          <a:chOff x="0" y="0"/>
          <a:chExt cx="0" cy="0"/>
        </a:xfrm>
      </p:grpSpPr>
      <p:sp>
        <p:nvSpPr>
          <p:cNvPr id="3" name="Rectangle 27">
            <a:extLst>
              <a:ext uri="{FF2B5EF4-FFF2-40B4-BE49-F238E27FC236}">
                <a16:creationId xmlns:a16="http://schemas.microsoft.com/office/drawing/2014/main" id="{2E75DA48-3565-8696-72D1-4F02EB75B254}"/>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Rectangle 27">
            <a:extLst>
              <a:ext uri="{FF2B5EF4-FFF2-40B4-BE49-F238E27FC236}">
                <a16:creationId xmlns:a16="http://schemas.microsoft.com/office/drawing/2014/main" id="{C9E93CFA-6269-8472-4A64-8C3D79C79E20}"/>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A457ECB0-0565-4873-ABA1-125D255D7C82}"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386584"/>
            <a:ext cx="4325112" cy="2459736"/>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0313600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Content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EA91C5D-9462-4EF9-993F-F2C330BFAEAC}"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3468993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Content 4">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CDA1F0B-EBAF-4C39-ADF7-F306A3F3A481}"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538287"/>
            <a:ext cx="5201602" cy="3964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61298" y="1537853"/>
            <a:ext cx="3774883" cy="3965045"/>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91501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Content 5">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2425B9A-6935-4598-96B4-ABFBDC050635}"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1355436"/>
            <a:ext cx="5316793" cy="4144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61298" y="1355436"/>
            <a:ext cx="3668663" cy="4144473"/>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461544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Content 6">
    <p:spTree>
      <p:nvGrpSpPr>
        <p:cNvPr id="1" name=""/>
        <p:cNvGrpSpPr/>
        <p:nvPr/>
      </p:nvGrpSpPr>
      <p:grpSpPr>
        <a:xfrm>
          <a:off x="0" y="0"/>
          <a:ext cx="0" cy="0"/>
          <a:chOff x="0" y="0"/>
          <a:chExt cx="0" cy="0"/>
        </a:xfrm>
      </p:grpSpPr>
      <p:sp>
        <p:nvSpPr>
          <p:cNvPr id="3" name="Rectangle 27">
            <a:extLst>
              <a:ext uri="{FF2B5EF4-FFF2-40B4-BE49-F238E27FC236}">
                <a16:creationId xmlns:a16="http://schemas.microsoft.com/office/drawing/2014/main" id="{00A5FEB7-4535-F12C-B9F3-D25FD39C0C31}"/>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Rectangle 27">
            <a:extLst>
              <a:ext uri="{FF2B5EF4-FFF2-40B4-BE49-F238E27FC236}">
                <a16:creationId xmlns:a16="http://schemas.microsoft.com/office/drawing/2014/main" id="{C3675C35-D86E-A7F9-72BA-93AE0F37FC8E}"/>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6FC33824-29EF-4D63-B5A6-B0A9BA825D7A}"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1355436"/>
            <a:ext cx="6335438" cy="4147462"/>
          </a:xfrm>
        </p:spPr>
        <p:txBody>
          <a:bodyPr anchor="ctr"/>
          <a:lstStyle>
            <a:lvl1pPr marL="0" indent="0" algn="ctr">
              <a:buNone/>
              <a:defRPr/>
            </a:lvl1pPr>
            <a:lvl2pPr marL="237744" indent="0" algn="ctr">
              <a:buFont typeface="Arial" panose="020B0604020202020204" pitchFamily="34" charset="0"/>
              <a:buNone/>
              <a:defRPr/>
            </a:lvl2pPr>
            <a:lvl3pPr marL="137160" indent="0" algn="ctr">
              <a:buNone/>
              <a:defRPr/>
            </a:lvl3pPr>
            <a:lvl4pPr marL="411480" indent="0" algn="ctr">
              <a:buFont typeface="Arial" panose="020B0604020202020204" pitchFamily="34" charset="0"/>
              <a:buNone/>
              <a:defRPr/>
            </a:lvl4pPr>
            <a:lvl5pPr marL="411480" indent="0" algn="ct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61299" y="1355437"/>
            <a:ext cx="2505547" cy="4147462"/>
          </a:xfrm>
        </p:spPr>
        <p:txBody>
          <a:bodyPr>
            <a:normAutofit/>
          </a:bodyPr>
          <a:lstStyle>
            <a:lvl1pPr algn="ctr">
              <a:defRPr sz="3200"/>
            </a:lvl1pPr>
          </a:lstStyle>
          <a:p>
            <a:r>
              <a:rPr lang="en-US"/>
              <a:t>Click to edit Master title style</a:t>
            </a:r>
          </a:p>
        </p:txBody>
      </p:sp>
    </p:spTree>
    <p:extLst>
      <p:ext uri="{BB962C8B-B14F-4D97-AF65-F5344CB8AC3E}">
        <p14:creationId xmlns:p14="http://schemas.microsoft.com/office/powerpoint/2010/main" val="19304487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3" name="Rectangle 27">
            <a:extLst>
              <a:ext uri="{FF2B5EF4-FFF2-40B4-BE49-F238E27FC236}">
                <a16:creationId xmlns:a16="http://schemas.microsoft.com/office/drawing/2014/main" id="{C685FA8A-765E-DAF1-65F7-BA12C47E175B}"/>
              </a:ext>
              <a:ext uri="{C183D7F6-B498-43B3-948B-1728B52AA6E4}">
                <adec:decorative xmlns:adec="http://schemas.microsoft.com/office/drawing/2017/decorative" val="1"/>
              </a:ext>
            </a:extLst>
          </p:cNvPr>
          <p:cNvSpPr/>
          <p:nvPr userDrawn="1"/>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15" name="Date Placeholder 3">
            <a:extLst>
              <a:ext uri="{FF2B5EF4-FFF2-40B4-BE49-F238E27FC236}">
                <a16:creationId xmlns:a16="http://schemas.microsoft.com/office/drawing/2014/main" id="{A5CBC448-A4AD-BA92-F407-B277709EB4B7}"/>
              </a:ext>
            </a:extLst>
          </p:cNvPr>
          <p:cNvSpPr>
            <a:spLocks noGrp="1"/>
          </p:cNvSpPr>
          <p:nvPr>
            <p:ph type="dt" sz="half" idx="10"/>
          </p:nvPr>
        </p:nvSpPr>
        <p:spPr>
          <a:xfrm rot="5400000">
            <a:off x="10489387" y="4660052"/>
            <a:ext cx="2743200" cy="365125"/>
          </a:xfrm>
        </p:spPr>
        <p:txBody>
          <a:bodyPr/>
          <a:lstStyle/>
          <a:p>
            <a:fld id="{707DB78C-84B0-40F7-ACBC-B3370FEB876E}" type="datetime1">
              <a:rPr lang="en-US" smtClean="0"/>
              <a:t>3/23/2025</a:t>
            </a:fld>
            <a:endParaRPr lang="en-US" dirty="0"/>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38937" y="1897380"/>
            <a:ext cx="5756869" cy="40616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38937" y="548640"/>
            <a:ext cx="6093225" cy="1143000"/>
          </a:xfrm>
        </p:spPr>
        <p:txBody>
          <a:bodyPr anchor="b"/>
          <a:lstStyle/>
          <a:p>
            <a:r>
              <a:rPr lang="en-US"/>
              <a:t>Click to edit Master title style</a:t>
            </a:r>
          </a:p>
        </p:txBody>
      </p:sp>
    </p:spTree>
    <p:extLst>
      <p:ext uri="{BB962C8B-B14F-4D97-AF65-F5344CB8AC3E}">
        <p14:creationId xmlns:p14="http://schemas.microsoft.com/office/powerpoint/2010/main" val="35586943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Photo 2">
    <p:spTree>
      <p:nvGrpSpPr>
        <p:cNvPr id="1" name=""/>
        <p:cNvGrpSpPr/>
        <p:nvPr/>
      </p:nvGrpSpPr>
      <p:grpSpPr>
        <a:xfrm>
          <a:off x="0" y="0"/>
          <a:ext cx="0" cy="0"/>
          <a:chOff x="0" y="0"/>
          <a:chExt cx="0" cy="0"/>
        </a:xfrm>
      </p:grpSpPr>
      <p:sp>
        <p:nvSpPr>
          <p:cNvPr id="14" name="Rectangle 27">
            <a:extLst>
              <a:ext uri="{FF2B5EF4-FFF2-40B4-BE49-F238E27FC236}">
                <a16:creationId xmlns:a16="http://schemas.microsoft.com/office/drawing/2014/main" id="{7371AB39-E62B-E8A5-BB34-ECB833F8C9A3}"/>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791456"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5" name="Date Placeholder 3">
            <a:extLst>
              <a:ext uri="{FF2B5EF4-FFF2-40B4-BE49-F238E27FC236}">
                <a16:creationId xmlns:a16="http://schemas.microsoft.com/office/drawing/2014/main" id="{8DF63DB3-E096-A7F3-9E23-6F09763077E9}"/>
              </a:ext>
            </a:extLst>
          </p:cNvPr>
          <p:cNvSpPr>
            <a:spLocks noGrp="1"/>
          </p:cNvSpPr>
          <p:nvPr>
            <p:ph type="dt" sz="half" idx="10"/>
          </p:nvPr>
        </p:nvSpPr>
        <p:spPr>
          <a:xfrm rot="16200000">
            <a:off x="-1041937" y="4660052"/>
            <a:ext cx="2743200" cy="365125"/>
          </a:xfrm>
        </p:spPr>
        <p:txBody>
          <a:bodyPr/>
          <a:lstStyle>
            <a:lvl1pPr algn="l">
              <a:defRPr/>
            </a:lvl1pPr>
          </a:lstStyle>
          <a:p>
            <a:fld id="{F0E1CE75-2F39-48BC-BD03-83DB53A5FCB1}" type="datetime1">
              <a:rPr lang="en-US" smtClean="0"/>
              <a:t>3/23/2025</a:t>
            </a:fld>
            <a:endParaRPr lang="en-US" dirty="0"/>
          </a:p>
        </p:txBody>
      </p:sp>
      <p:sp>
        <p:nvSpPr>
          <p:cNvPr id="3" name="Footer Placeholder 3">
            <a:extLst>
              <a:ext uri="{FF2B5EF4-FFF2-40B4-BE49-F238E27FC236}">
                <a16:creationId xmlns:a16="http://schemas.microsoft.com/office/drawing/2014/main" id="{2A0E69BE-1D5D-6232-5560-D58DFF5DA995}"/>
              </a:ext>
            </a:extLst>
          </p:cNvPr>
          <p:cNvSpPr>
            <a:spLocks noGrp="1"/>
          </p:cNvSpPr>
          <p:nvPr>
            <p:ph type="ftr" sz="quarter" idx="16"/>
          </p:nvPr>
        </p:nvSpPr>
        <p:spPr>
          <a:xfrm flipH="1">
            <a:off x="716855" y="6356350"/>
            <a:ext cx="3280068" cy="365125"/>
          </a:xfrm>
        </p:spPr>
        <p:txBody>
          <a:bodyPr/>
          <a:lstStyle>
            <a:lvl1pPr algn="l">
              <a:defRPr/>
            </a:lvl1pPr>
          </a:lstStyle>
          <a:p>
            <a:r>
              <a:rPr lang="en-US" dirty="0"/>
              <a:t>Sample Footer Text</a:t>
            </a:r>
          </a:p>
        </p:txBody>
      </p:sp>
      <p:sp>
        <p:nvSpPr>
          <p:cNvPr id="4" name="Slide Number Placeholder 8">
            <a:extLst>
              <a:ext uri="{FF2B5EF4-FFF2-40B4-BE49-F238E27FC236}">
                <a16:creationId xmlns:a16="http://schemas.microsoft.com/office/drawing/2014/main" id="{D40C19A0-7348-6A40-976E-33881BEEE762}"/>
              </a:ext>
            </a:extLst>
          </p:cNvPr>
          <p:cNvSpPr>
            <a:spLocks noGrp="1"/>
          </p:cNvSpPr>
          <p:nvPr>
            <p:ph type="sldNum" sz="quarter" idx="17"/>
          </p:nvPr>
        </p:nvSpPr>
        <p:spPr>
          <a:xfrm flipH="1">
            <a:off x="147100" y="6356350"/>
            <a:ext cx="569755" cy="365125"/>
          </a:xfrm>
        </p:spPr>
        <p:txBody>
          <a:bodyPr/>
          <a:lstStyle>
            <a:lvl1pPr algn="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1348866" y="2674620"/>
            <a:ext cx="5868672" cy="3539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48740" y="1348740"/>
            <a:ext cx="5868672" cy="1143000"/>
          </a:xfrm>
        </p:spPr>
        <p:txBody>
          <a:bodyPr anchor="b"/>
          <a:lstStyle/>
          <a:p>
            <a:r>
              <a:rPr lang="en-US"/>
              <a:t>Click to edit Master title style</a:t>
            </a:r>
          </a:p>
        </p:txBody>
      </p:sp>
    </p:spTree>
    <p:extLst>
      <p:ext uri="{BB962C8B-B14F-4D97-AF65-F5344CB8AC3E}">
        <p14:creationId xmlns:p14="http://schemas.microsoft.com/office/powerpoint/2010/main" val="1266725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sp>
        <p:nvSpPr>
          <p:cNvPr id="9" name="Rectangle 27">
            <a:extLst>
              <a:ext uri="{FF2B5EF4-FFF2-40B4-BE49-F238E27FC236}">
                <a16:creationId xmlns:a16="http://schemas.microsoft.com/office/drawing/2014/main" id="{DBBAB8B3-C84F-B3F7-0207-A9CE4CF62854}"/>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Rectangle 27">
            <a:extLst>
              <a:ext uri="{FF2B5EF4-FFF2-40B4-BE49-F238E27FC236}">
                <a16:creationId xmlns:a16="http://schemas.microsoft.com/office/drawing/2014/main" id="{D0CEF6C8-5392-4E5C-50BA-B6B622A90C76}"/>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4FE2543-8740-41BA-8561-4647B31C201E}"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348740" y="4617138"/>
            <a:ext cx="7375466" cy="1014984"/>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348740" y="1383030"/>
            <a:ext cx="7876287" cy="3063838"/>
          </a:xfrm>
        </p:spPr>
        <p:txBody>
          <a:bodyPr anchor="b">
            <a:normAutofit/>
          </a:bodyPr>
          <a:lstStyle>
            <a:lvl1pPr algn="l">
              <a:defRPr sz="3600"/>
            </a:lvl1pPr>
          </a:lstStyle>
          <a:p>
            <a:r>
              <a:rPr lang="en-US"/>
              <a:t>Click to edit Master title style</a:t>
            </a:r>
            <a:endParaRPr lang="en-US" dirty="0"/>
          </a:p>
        </p:txBody>
      </p:sp>
    </p:spTree>
    <p:extLst>
      <p:ext uri="{BB962C8B-B14F-4D97-AF65-F5344CB8AC3E}">
        <p14:creationId xmlns:p14="http://schemas.microsoft.com/office/powerpoint/2010/main" val="370528618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13" name="Date Placeholder 3">
            <a:extLst>
              <a:ext uri="{FF2B5EF4-FFF2-40B4-BE49-F238E27FC236}">
                <a16:creationId xmlns:a16="http://schemas.microsoft.com/office/drawing/2014/main" id="{FF18CCD5-4E86-D3BE-8453-BDEFCF37A9D4}"/>
              </a:ext>
            </a:extLst>
          </p:cNvPr>
          <p:cNvSpPr>
            <a:spLocks noGrp="1"/>
          </p:cNvSpPr>
          <p:nvPr>
            <p:ph type="dt" sz="half" idx="10"/>
          </p:nvPr>
        </p:nvSpPr>
        <p:spPr>
          <a:xfrm rot="5400000">
            <a:off x="10489387" y="4660052"/>
            <a:ext cx="2743200" cy="365125"/>
          </a:xfrm>
        </p:spPr>
        <p:txBody>
          <a:bodyPr/>
          <a:lstStyle/>
          <a:p>
            <a:fld id="{3591E182-54BF-4066-A6EE-1C7BC6496564}" type="datetime1">
              <a:rPr lang="en-US" smtClean="0"/>
              <a:t>3/23/2025</a:t>
            </a:fld>
            <a:endParaRPr lang="en-US" dirty="0"/>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745736" y="1563623"/>
            <a:ext cx="6569964" cy="44111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745736" y="448056"/>
            <a:ext cx="6858000" cy="93268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7746766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Photo 4">
    <p:spTree>
      <p:nvGrpSpPr>
        <p:cNvPr id="1" name=""/>
        <p:cNvGrpSpPr/>
        <p:nvPr/>
      </p:nvGrpSpPr>
      <p:grpSpPr>
        <a:xfrm>
          <a:off x="0" y="0"/>
          <a:ext cx="0" cy="0"/>
          <a:chOff x="0" y="0"/>
          <a:chExt cx="0" cy="0"/>
        </a:xfrm>
      </p:grpSpPr>
      <p:sp>
        <p:nvSpPr>
          <p:cNvPr id="14" name="Rectangle 27">
            <a:extLst>
              <a:ext uri="{FF2B5EF4-FFF2-40B4-BE49-F238E27FC236}">
                <a16:creationId xmlns:a16="http://schemas.microsoft.com/office/drawing/2014/main" id="{69C1F94A-F113-DB0B-6168-D74B793748FC}"/>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091732" y="0"/>
            <a:ext cx="4100267"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5" name="Date Placeholder 3">
            <a:extLst>
              <a:ext uri="{FF2B5EF4-FFF2-40B4-BE49-F238E27FC236}">
                <a16:creationId xmlns:a16="http://schemas.microsoft.com/office/drawing/2014/main" id="{B00E7979-4F65-D4AB-AC9E-AC9B8EEBDAE3}"/>
              </a:ext>
            </a:extLst>
          </p:cNvPr>
          <p:cNvSpPr>
            <a:spLocks noGrp="1"/>
          </p:cNvSpPr>
          <p:nvPr>
            <p:ph type="dt" sz="half" idx="10"/>
          </p:nvPr>
        </p:nvSpPr>
        <p:spPr>
          <a:xfrm rot="16200000">
            <a:off x="-1041937" y="4660052"/>
            <a:ext cx="2743200" cy="365125"/>
          </a:xfrm>
        </p:spPr>
        <p:txBody>
          <a:bodyPr/>
          <a:lstStyle>
            <a:lvl1pPr algn="l">
              <a:defRPr/>
            </a:lvl1pPr>
          </a:lstStyle>
          <a:p>
            <a:fld id="{1FDE2E7C-BA9D-4C52-A51B-778C1B24044B}" type="datetime1">
              <a:rPr lang="en-US" smtClean="0"/>
              <a:t>3/23/2025</a:t>
            </a:fld>
            <a:endParaRPr lang="en-US" dirty="0"/>
          </a:p>
        </p:txBody>
      </p:sp>
      <p:sp>
        <p:nvSpPr>
          <p:cNvPr id="3" name="Footer Placeholder 3">
            <a:extLst>
              <a:ext uri="{FF2B5EF4-FFF2-40B4-BE49-F238E27FC236}">
                <a16:creationId xmlns:a16="http://schemas.microsoft.com/office/drawing/2014/main" id="{FAFFAF75-57C4-C836-6C4A-7635E282B518}"/>
              </a:ext>
            </a:extLst>
          </p:cNvPr>
          <p:cNvSpPr>
            <a:spLocks noGrp="1"/>
          </p:cNvSpPr>
          <p:nvPr>
            <p:ph type="ftr" sz="quarter" idx="16"/>
          </p:nvPr>
        </p:nvSpPr>
        <p:spPr>
          <a:xfrm flipH="1">
            <a:off x="716855" y="6356350"/>
            <a:ext cx="3280068" cy="365125"/>
          </a:xfrm>
        </p:spPr>
        <p:txBody>
          <a:bodyPr/>
          <a:lstStyle>
            <a:lvl1pPr algn="l">
              <a:defRPr/>
            </a:lvl1pPr>
          </a:lstStyle>
          <a:p>
            <a:r>
              <a:rPr lang="en-US" dirty="0"/>
              <a:t>Sample Footer Text</a:t>
            </a:r>
          </a:p>
        </p:txBody>
      </p:sp>
      <p:sp>
        <p:nvSpPr>
          <p:cNvPr id="4" name="Slide Number Placeholder 8">
            <a:extLst>
              <a:ext uri="{FF2B5EF4-FFF2-40B4-BE49-F238E27FC236}">
                <a16:creationId xmlns:a16="http://schemas.microsoft.com/office/drawing/2014/main" id="{4FF72C69-7F94-8EC5-5559-A9FA79951AEC}"/>
              </a:ext>
            </a:extLst>
          </p:cNvPr>
          <p:cNvSpPr>
            <a:spLocks noGrp="1"/>
          </p:cNvSpPr>
          <p:nvPr>
            <p:ph type="sldNum" sz="quarter" idx="17"/>
          </p:nvPr>
        </p:nvSpPr>
        <p:spPr>
          <a:xfrm flipH="1">
            <a:off x="147100" y="6356350"/>
            <a:ext cx="569755" cy="365125"/>
          </a:xfrm>
        </p:spPr>
        <p:txBody>
          <a:bodyPr/>
          <a:lstStyle>
            <a:lvl1pPr algn="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1348740" y="2464308"/>
            <a:ext cx="6543236" cy="37499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48740" y="1348740"/>
            <a:ext cx="6543236" cy="93268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6590065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Photo 5">
    <p:spTree>
      <p:nvGrpSpPr>
        <p:cNvPr id="1" name=""/>
        <p:cNvGrpSpPr/>
        <p:nvPr/>
      </p:nvGrpSpPr>
      <p:grpSpPr>
        <a:xfrm>
          <a:off x="0" y="0"/>
          <a:ext cx="0" cy="0"/>
          <a:chOff x="0" y="0"/>
          <a:chExt cx="0" cy="0"/>
        </a:xfrm>
      </p:grpSpPr>
      <p:sp>
        <p:nvSpPr>
          <p:cNvPr id="3" name="Rectangle 27">
            <a:extLst>
              <a:ext uri="{FF2B5EF4-FFF2-40B4-BE49-F238E27FC236}">
                <a16:creationId xmlns:a16="http://schemas.microsoft.com/office/drawing/2014/main" id="{6A933F85-AA8A-2674-D0DB-4D2018392D92}"/>
              </a:ext>
              <a:ext uri="{C183D7F6-B498-43B3-948B-1728B52AA6E4}">
                <adec:decorative xmlns:adec="http://schemas.microsoft.com/office/drawing/2017/decorative" val="1"/>
              </a:ext>
            </a:extLst>
          </p:cNvPr>
          <p:cNvSpPr/>
          <p:nvPr userDrawn="1"/>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F8CADE68-D9D4-2727-6F42-2D408838C272}"/>
              </a:ext>
            </a:extLst>
          </p:cNvPr>
          <p:cNvSpPr>
            <a:spLocks noGrp="1"/>
          </p:cNvSpPr>
          <p:nvPr>
            <p:ph type="dt" sz="half" idx="2"/>
          </p:nvPr>
        </p:nvSpPr>
        <p:spPr>
          <a:xfrm rot="5400000">
            <a:off x="10489387" y="4660052"/>
            <a:ext cx="2743200"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37D2F690-F673-428A-A50E-F42B336C7DDA}" type="datetime1">
              <a:rPr lang="en-US" smtClean="0"/>
              <a:t>3/23/2025</a:t>
            </a:fld>
            <a:endParaRPr lang="en-US" dirty="0"/>
          </a:p>
        </p:txBody>
      </p:sp>
      <p:sp>
        <p:nvSpPr>
          <p:cNvPr id="12" name="Footer Placeholder 4">
            <a:extLst>
              <a:ext uri="{FF2B5EF4-FFF2-40B4-BE49-F238E27FC236}">
                <a16:creationId xmlns:a16="http://schemas.microsoft.com/office/drawing/2014/main" id="{BD2F0589-B32B-AB60-3FF7-F3CF49CCF2EF}"/>
              </a:ext>
            </a:extLst>
          </p:cNvPr>
          <p:cNvSpPr>
            <a:spLocks noGrp="1"/>
          </p:cNvSpPr>
          <p:nvPr>
            <p:ph type="ftr" sz="quarter" idx="3"/>
          </p:nvPr>
        </p:nvSpPr>
        <p:spPr>
          <a:xfrm>
            <a:off x="8177917" y="6356350"/>
            <a:ext cx="3280068"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r>
              <a:rPr lang="en-US" dirty="0"/>
              <a:t>Sample Footer Text</a:t>
            </a:r>
          </a:p>
        </p:txBody>
      </p:sp>
      <p:sp>
        <p:nvSpPr>
          <p:cNvPr id="13" name="Slide Number Placeholder 5">
            <a:extLst>
              <a:ext uri="{FF2B5EF4-FFF2-40B4-BE49-F238E27FC236}">
                <a16:creationId xmlns:a16="http://schemas.microsoft.com/office/drawing/2014/main" id="{B2BB831B-583A-A044-D830-ED455C5CA3D6}"/>
              </a:ext>
            </a:extLst>
          </p:cNvPr>
          <p:cNvSpPr>
            <a:spLocks noGrp="1"/>
          </p:cNvSpPr>
          <p:nvPr>
            <p:ph type="sldNum" sz="quarter" idx="4"/>
          </p:nvPr>
        </p:nvSpPr>
        <p:spPr>
          <a:xfrm>
            <a:off x="11457984" y="6356350"/>
            <a:ext cx="569755"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0B363F69-2E69-4493-9263-0ED57289E596}" type="slidenum">
              <a:rPr lang="en-US" smtClean="0"/>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148593"/>
            <a:ext cx="3585961" cy="33543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3808" y="584339"/>
            <a:ext cx="4204176" cy="1348740"/>
          </a:xfrm>
        </p:spPr>
        <p:txBody>
          <a:bodyPr anchor="b"/>
          <a:lstStyle/>
          <a:p>
            <a:r>
              <a:rPr lang="en-US"/>
              <a:t>Click to edit Master title style</a:t>
            </a:r>
          </a:p>
        </p:txBody>
      </p:sp>
    </p:spTree>
    <p:extLst>
      <p:ext uri="{BB962C8B-B14F-4D97-AF65-F5344CB8AC3E}">
        <p14:creationId xmlns:p14="http://schemas.microsoft.com/office/powerpoint/2010/main" val="288836076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Photo 6">
    <p:spTree>
      <p:nvGrpSpPr>
        <p:cNvPr id="1" name=""/>
        <p:cNvGrpSpPr/>
        <p:nvPr/>
      </p:nvGrpSpPr>
      <p:grpSpPr>
        <a:xfrm>
          <a:off x="0" y="0"/>
          <a:ext cx="0" cy="0"/>
          <a:chOff x="0" y="0"/>
          <a:chExt cx="0" cy="0"/>
        </a:xfrm>
      </p:grpSpPr>
      <p:sp>
        <p:nvSpPr>
          <p:cNvPr id="12" name="Rectangle 27">
            <a:extLst>
              <a:ext uri="{FF2B5EF4-FFF2-40B4-BE49-F238E27FC236}">
                <a16:creationId xmlns:a16="http://schemas.microsoft.com/office/drawing/2014/main" id="{47D286EE-0F15-1E27-3290-6F6175113A53}"/>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745480" y="0"/>
            <a:ext cx="644652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9" name="Date Placeholder 3">
            <a:extLst>
              <a:ext uri="{FF2B5EF4-FFF2-40B4-BE49-F238E27FC236}">
                <a16:creationId xmlns:a16="http://schemas.microsoft.com/office/drawing/2014/main" id="{7234C666-348B-CD0A-7339-62A6A985051F}"/>
              </a:ext>
            </a:extLst>
          </p:cNvPr>
          <p:cNvSpPr>
            <a:spLocks noGrp="1"/>
          </p:cNvSpPr>
          <p:nvPr>
            <p:ph type="dt" sz="half" idx="10"/>
          </p:nvPr>
        </p:nvSpPr>
        <p:spPr>
          <a:xfrm rot="16200000">
            <a:off x="-1041937" y="4646989"/>
            <a:ext cx="2743200" cy="365125"/>
          </a:xfrm>
        </p:spPr>
        <p:txBody>
          <a:bodyPr/>
          <a:lstStyle>
            <a:lvl1pPr algn="l">
              <a:defRPr/>
            </a:lvl1pPr>
          </a:lstStyle>
          <a:p>
            <a:fld id="{C0EE0D40-24E3-4E45-B455-C5EE43B3FABE}" type="datetime1">
              <a:rPr lang="en-US" smtClean="0"/>
              <a:t>3/23/2025</a:t>
            </a:fld>
            <a:endParaRPr lang="en-US" dirty="0"/>
          </a:p>
        </p:txBody>
      </p:sp>
      <p:sp>
        <p:nvSpPr>
          <p:cNvPr id="3" name="Footer Placeholder 3">
            <a:extLst>
              <a:ext uri="{FF2B5EF4-FFF2-40B4-BE49-F238E27FC236}">
                <a16:creationId xmlns:a16="http://schemas.microsoft.com/office/drawing/2014/main" id="{D8AE6825-D44D-8A54-2486-172D82E95181}"/>
              </a:ext>
            </a:extLst>
          </p:cNvPr>
          <p:cNvSpPr>
            <a:spLocks noGrp="1"/>
          </p:cNvSpPr>
          <p:nvPr>
            <p:ph type="ftr" sz="quarter" idx="16"/>
          </p:nvPr>
        </p:nvSpPr>
        <p:spPr>
          <a:xfrm flipH="1">
            <a:off x="716855" y="6356350"/>
            <a:ext cx="3280068" cy="365125"/>
          </a:xfrm>
        </p:spPr>
        <p:txBody>
          <a:bodyPr/>
          <a:lstStyle>
            <a:lvl1pPr algn="l">
              <a:defRPr/>
            </a:lvl1pPr>
          </a:lstStyle>
          <a:p>
            <a:r>
              <a:rPr lang="en-US" dirty="0"/>
              <a:t>Sample Footer Text</a:t>
            </a:r>
          </a:p>
        </p:txBody>
      </p:sp>
      <p:sp>
        <p:nvSpPr>
          <p:cNvPr id="4" name="Slide Number Placeholder 8">
            <a:extLst>
              <a:ext uri="{FF2B5EF4-FFF2-40B4-BE49-F238E27FC236}">
                <a16:creationId xmlns:a16="http://schemas.microsoft.com/office/drawing/2014/main" id="{E0D8BF6A-2E37-5353-E940-034B2A507CF3}"/>
              </a:ext>
            </a:extLst>
          </p:cNvPr>
          <p:cNvSpPr>
            <a:spLocks noGrp="1"/>
          </p:cNvSpPr>
          <p:nvPr>
            <p:ph type="sldNum" sz="quarter" idx="17"/>
          </p:nvPr>
        </p:nvSpPr>
        <p:spPr>
          <a:xfrm flipH="1">
            <a:off x="147100" y="6356350"/>
            <a:ext cx="569755" cy="365125"/>
          </a:xfrm>
        </p:spPr>
        <p:txBody>
          <a:bodyPr/>
          <a:lstStyle>
            <a:lvl1pPr algn="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1366267" y="2674620"/>
            <a:ext cx="4186494" cy="3539595"/>
          </a:xfrm>
        </p:spPr>
        <p:txBody>
          <a:bodyPr>
            <a:normAutofit/>
          </a:bodyPr>
          <a:lstStyle>
            <a:lvl1pPr marL="0" indent="0">
              <a:buNone/>
              <a:defRPr sz="1600"/>
            </a:lvl1pPr>
            <a:lvl2pPr>
              <a:defRPr sz="1400"/>
            </a:lvl2pPr>
            <a:lvl3pPr>
              <a:defRPr sz="12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66139" y="1348740"/>
            <a:ext cx="4187286" cy="1143000"/>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8422033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Photo 7">
    <p:spTree>
      <p:nvGrpSpPr>
        <p:cNvPr id="1" name=""/>
        <p:cNvGrpSpPr/>
        <p:nvPr/>
      </p:nvGrpSpPr>
      <p:grpSpPr>
        <a:xfrm>
          <a:off x="0" y="0"/>
          <a:ext cx="0" cy="0"/>
          <a:chOff x="0" y="0"/>
          <a:chExt cx="0" cy="0"/>
        </a:xfrm>
      </p:grpSpPr>
      <p:sp>
        <p:nvSpPr>
          <p:cNvPr id="18" name="Rectangle 27">
            <a:extLst>
              <a:ext uri="{FF2B5EF4-FFF2-40B4-BE49-F238E27FC236}">
                <a16:creationId xmlns:a16="http://schemas.microsoft.com/office/drawing/2014/main" id="{749549B4-3F54-80C8-1BAB-CEEDF6A0E1EE}"/>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15" name="Date Placeholder 3">
            <a:extLst>
              <a:ext uri="{FF2B5EF4-FFF2-40B4-BE49-F238E27FC236}">
                <a16:creationId xmlns:a16="http://schemas.microsoft.com/office/drawing/2014/main" id="{441E4387-4811-B2AF-5482-852C60458B8D}"/>
              </a:ext>
            </a:extLst>
          </p:cNvPr>
          <p:cNvSpPr>
            <a:spLocks noGrp="1"/>
          </p:cNvSpPr>
          <p:nvPr>
            <p:ph type="dt" sz="half" idx="2"/>
          </p:nvPr>
        </p:nvSpPr>
        <p:spPr>
          <a:xfrm rot="5400000">
            <a:off x="10489387" y="4660052"/>
            <a:ext cx="2743200"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CDA3E269-7FBC-44B5-97DA-493FA005236B}" type="datetime1">
              <a:rPr lang="en-US" smtClean="0"/>
              <a:t>3/23/2025</a:t>
            </a:fld>
            <a:endParaRPr lang="en-US" dirty="0"/>
          </a:p>
        </p:txBody>
      </p:sp>
      <p:sp>
        <p:nvSpPr>
          <p:cNvPr id="16" name="Footer Placeholder 4">
            <a:extLst>
              <a:ext uri="{FF2B5EF4-FFF2-40B4-BE49-F238E27FC236}">
                <a16:creationId xmlns:a16="http://schemas.microsoft.com/office/drawing/2014/main" id="{1E814ED0-E53C-957A-4DEE-63760C79B421}"/>
              </a:ext>
            </a:extLst>
          </p:cNvPr>
          <p:cNvSpPr>
            <a:spLocks noGrp="1"/>
          </p:cNvSpPr>
          <p:nvPr>
            <p:ph type="ftr" sz="quarter" idx="3"/>
          </p:nvPr>
        </p:nvSpPr>
        <p:spPr>
          <a:xfrm>
            <a:off x="8177917" y="6356350"/>
            <a:ext cx="3280068"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r>
              <a:rPr lang="en-US" dirty="0"/>
              <a:t>Sample Footer Text</a:t>
            </a:r>
          </a:p>
        </p:txBody>
      </p:sp>
      <p:sp>
        <p:nvSpPr>
          <p:cNvPr id="17" name="Slide Number Placeholder 5">
            <a:extLst>
              <a:ext uri="{FF2B5EF4-FFF2-40B4-BE49-F238E27FC236}">
                <a16:creationId xmlns:a16="http://schemas.microsoft.com/office/drawing/2014/main" id="{0050D8A2-9339-6D4C-2558-9DA6D8B83E21}"/>
              </a:ext>
            </a:extLst>
          </p:cNvPr>
          <p:cNvSpPr>
            <a:spLocks noGrp="1"/>
          </p:cNvSpPr>
          <p:nvPr>
            <p:ph type="sldNum" sz="quarter" idx="4"/>
          </p:nvPr>
        </p:nvSpPr>
        <p:spPr>
          <a:xfrm>
            <a:off x="11457984" y="6356350"/>
            <a:ext cx="569755"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0B363F69-2E69-4493-9263-0ED57289E596}" type="slidenum">
              <a:rPr lang="en-US" smtClean="0"/>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04889" y="1531620"/>
            <a:ext cx="4176522" cy="44005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65760"/>
            <a:ext cx="4522936" cy="982980"/>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9477594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Photo 8">
    <p:spTree>
      <p:nvGrpSpPr>
        <p:cNvPr id="1" name=""/>
        <p:cNvGrpSpPr/>
        <p:nvPr/>
      </p:nvGrpSpPr>
      <p:grpSpPr>
        <a:xfrm>
          <a:off x="0" y="0"/>
          <a:ext cx="0" cy="0"/>
          <a:chOff x="0" y="0"/>
          <a:chExt cx="0" cy="0"/>
        </a:xfrm>
      </p:grpSpPr>
      <p:sp>
        <p:nvSpPr>
          <p:cNvPr id="13" name="Rectangle 27">
            <a:extLst>
              <a:ext uri="{FF2B5EF4-FFF2-40B4-BE49-F238E27FC236}">
                <a16:creationId xmlns:a16="http://schemas.microsoft.com/office/drawing/2014/main" id="{9F235622-4040-BE92-AB0D-6B3D06EE8FF8}"/>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0" y="0"/>
            <a:ext cx="6274279"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9" name="Date Placeholder 3">
            <a:extLst>
              <a:ext uri="{FF2B5EF4-FFF2-40B4-BE49-F238E27FC236}">
                <a16:creationId xmlns:a16="http://schemas.microsoft.com/office/drawing/2014/main" id="{CC0F7CD9-48AA-703D-BCE7-0C6B78B6A9AE}"/>
              </a:ext>
            </a:extLst>
          </p:cNvPr>
          <p:cNvSpPr>
            <a:spLocks noGrp="1"/>
          </p:cNvSpPr>
          <p:nvPr>
            <p:ph type="dt" sz="half" idx="10"/>
          </p:nvPr>
        </p:nvSpPr>
        <p:spPr>
          <a:xfrm rot="16200000">
            <a:off x="-1041937" y="4660052"/>
            <a:ext cx="2743200" cy="365125"/>
          </a:xfrm>
        </p:spPr>
        <p:txBody>
          <a:bodyPr/>
          <a:lstStyle>
            <a:lvl1pPr algn="l">
              <a:defRPr/>
            </a:lvl1pPr>
          </a:lstStyle>
          <a:p>
            <a:fld id="{64D3EE7D-B962-47A0-88D8-4F7006FAA5A7}" type="datetime1">
              <a:rPr lang="en-US" smtClean="0"/>
              <a:t>3/23/2025</a:t>
            </a:fld>
            <a:endParaRPr lang="en-US" dirty="0"/>
          </a:p>
        </p:txBody>
      </p:sp>
      <p:sp>
        <p:nvSpPr>
          <p:cNvPr id="3" name="Footer Placeholder 3">
            <a:extLst>
              <a:ext uri="{FF2B5EF4-FFF2-40B4-BE49-F238E27FC236}">
                <a16:creationId xmlns:a16="http://schemas.microsoft.com/office/drawing/2014/main" id="{F0AD4245-8531-1F66-6A73-99781F119A86}"/>
              </a:ext>
            </a:extLst>
          </p:cNvPr>
          <p:cNvSpPr>
            <a:spLocks noGrp="1"/>
          </p:cNvSpPr>
          <p:nvPr>
            <p:ph type="ftr" sz="quarter" idx="16"/>
          </p:nvPr>
        </p:nvSpPr>
        <p:spPr>
          <a:xfrm flipH="1">
            <a:off x="716855" y="6356350"/>
            <a:ext cx="3280068" cy="365125"/>
          </a:xfrm>
        </p:spPr>
        <p:txBody>
          <a:bodyPr/>
          <a:lstStyle>
            <a:lvl1pPr algn="l">
              <a:defRPr/>
            </a:lvl1pPr>
          </a:lstStyle>
          <a:p>
            <a:r>
              <a:rPr lang="en-US" dirty="0"/>
              <a:t>Sample Footer Text</a:t>
            </a:r>
          </a:p>
        </p:txBody>
      </p:sp>
      <p:sp>
        <p:nvSpPr>
          <p:cNvPr id="4" name="Slide Number Placeholder 8">
            <a:extLst>
              <a:ext uri="{FF2B5EF4-FFF2-40B4-BE49-F238E27FC236}">
                <a16:creationId xmlns:a16="http://schemas.microsoft.com/office/drawing/2014/main" id="{F7291BD2-5218-0E47-3BFC-F30E15DE3096}"/>
              </a:ext>
            </a:extLst>
          </p:cNvPr>
          <p:cNvSpPr>
            <a:spLocks noGrp="1"/>
          </p:cNvSpPr>
          <p:nvPr>
            <p:ph type="sldNum" sz="quarter" idx="17"/>
          </p:nvPr>
        </p:nvSpPr>
        <p:spPr>
          <a:xfrm flipH="1">
            <a:off x="147100" y="6356350"/>
            <a:ext cx="569755" cy="365125"/>
          </a:xfrm>
        </p:spPr>
        <p:txBody>
          <a:bodyPr/>
          <a:lstStyle>
            <a:lvl1pPr algn="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1347230" y="2518216"/>
            <a:ext cx="4358626" cy="36959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47230" y="1348740"/>
            <a:ext cx="4358626" cy="986596"/>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2063832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Photo 9">
    <p:spTree>
      <p:nvGrpSpPr>
        <p:cNvPr id="1" name=""/>
        <p:cNvGrpSpPr/>
        <p:nvPr/>
      </p:nvGrpSpPr>
      <p:grpSpPr>
        <a:xfrm>
          <a:off x="0" y="0"/>
          <a:ext cx="0" cy="0"/>
          <a:chOff x="0" y="0"/>
          <a:chExt cx="0" cy="0"/>
        </a:xfrm>
      </p:grpSpPr>
      <p:sp>
        <p:nvSpPr>
          <p:cNvPr id="4" name="Rectangle 27">
            <a:extLst>
              <a:ext uri="{FF2B5EF4-FFF2-40B4-BE49-F238E27FC236}">
                <a16:creationId xmlns:a16="http://schemas.microsoft.com/office/drawing/2014/main" id="{A7F5FBDC-71EF-DE0C-CA26-CE4A0D3C1201}"/>
              </a:ext>
              <a:ext uri="{C183D7F6-B498-43B3-948B-1728B52AA6E4}">
                <adec:decorative xmlns:adec="http://schemas.microsoft.com/office/drawing/2017/decorative" val="1"/>
              </a:ext>
            </a:extLst>
          </p:cNvPr>
          <p:cNvSpPr/>
          <p:nvPr userDrawn="1"/>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3" name="Date Placeholder 3">
            <a:extLst>
              <a:ext uri="{FF2B5EF4-FFF2-40B4-BE49-F238E27FC236}">
                <a16:creationId xmlns:a16="http://schemas.microsoft.com/office/drawing/2014/main" id="{4502BB91-09B8-A48C-ABC2-46BB5E2B88E8}"/>
              </a:ext>
            </a:extLst>
          </p:cNvPr>
          <p:cNvSpPr>
            <a:spLocks noGrp="1"/>
          </p:cNvSpPr>
          <p:nvPr>
            <p:ph type="dt" sz="half" idx="2"/>
          </p:nvPr>
        </p:nvSpPr>
        <p:spPr>
          <a:xfrm rot="5400000">
            <a:off x="10489387" y="4660052"/>
            <a:ext cx="2743200"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4B85014B-335E-447C-BE11-AB545630396E}" type="datetime1">
              <a:rPr lang="en-US" smtClean="0"/>
              <a:t>3/23/2025</a:t>
            </a:fld>
            <a:endParaRPr lang="en-US" dirty="0"/>
          </a:p>
        </p:txBody>
      </p:sp>
      <p:sp>
        <p:nvSpPr>
          <p:cNvPr id="5" name="Footer Placeholder 4">
            <a:extLst>
              <a:ext uri="{FF2B5EF4-FFF2-40B4-BE49-F238E27FC236}">
                <a16:creationId xmlns:a16="http://schemas.microsoft.com/office/drawing/2014/main" id="{2A6A09AE-6707-2821-E334-3C7CCB3786CF}"/>
              </a:ext>
            </a:extLst>
          </p:cNvPr>
          <p:cNvSpPr>
            <a:spLocks noGrp="1"/>
          </p:cNvSpPr>
          <p:nvPr>
            <p:ph type="ftr" sz="quarter" idx="3"/>
          </p:nvPr>
        </p:nvSpPr>
        <p:spPr>
          <a:xfrm>
            <a:off x="8177917" y="6356350"/>
            <a:ext cx="3280068"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r>
              <a:rPr lang="en-US" dirty="0"/>
              <a:t>Sample Footer Text</a:t>
            </a:r>
          </a:p>
        </p:txBody>
      </p:sp>
      <p:sp>
        <p:nvSpPr>
          <p:cNvPr id="6" name="Slide Number Placeholder 5">
            <a:extLst>
              <a:ext uri="{FF2B5EF4-FFF2-40B4-BE49-F238E27FC236}">
                <a16:creationId xmlns:a16="http://schemas.microsoft.com/office/drawing/2014/main" id="{78BDB11C-73C7-694D-E908-82644412EBC5}"/>
              </a:ext>
            </a:extLst>
          </p:cNvPr>
          <p:cNvSpPr>
            <a:spLocks noGrp="1"/>
          </p:cNvSpPr>
          <p:nvPr>
            <p:ph type="sldNum" sz="quarter" idx="4"/>
          </p:nvPr>
        </p:nvSpPr>
        <p:spPr>
          <a:xfrm>
            <a:off x="11457984" y="6356350"/>
            <a:ext cx="569755"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0B363F69-2E69-4493-9263-0ED57289E596}" type="slidenum">
              <a:rPr lang="en-US" smtClean="0"/>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212790" y="2297317"/>
            <a:ext cx="3083016" cy="36616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12663" y="583413"/>
            <a:ext cx="3401568" cy="1527047"/>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91543476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Photo 10">
    <p:spTree>
      <p:nvGrpSpPr>
        <p:cNvPr id="1" name=""/>
        <p:cNvGrpSpPr/>
        <p:nvPr/>
      </p:nvGrpSpPr>
      <p:grpSpPr>
        <a:xfrm>
          <a:off x="0" y="0"/>
          <a:ext cx="0" cy="0"/>
          <a:chOff x="0" y="0"/>
          <a:chExt cx="0" cy="0"/>
        </a:xfrm>
      </p:grpSpPr>
      <p:sp>
        <p:nvSpPr>
          <p:cNvPr id="4" name="Rectangle 27">
            <a:extLst>
              <a:ext uri="{FF2B5EF4-FFF2-40B4-BE49-F238E27FC236}">
                <a16:creationId xmlns:a16="http://schemas.microsoft.com/office/drawing/2014/main" id="{292B1704-93A9-4193-ED5F-B3B8248A1AE3}"/>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EF68F8FA-0E1B-6206-8AC7-CB0B1E1008BE}"/>
              </a:ext>
            </a:extLst>
          </p:cNvPr>
          <p:cNvSpPr>
            <a:spLocks noGrp="1"/>
          </p:cNvSpPr>
          <p:nvPr>
            <p:ph type="dt" sz="half" idx="10"/>
          </p:nvPr>
        </p:nvSpPr>
        <p:spPr>
          <a:xfrm rot="16200000">
            <a:off x="-1041937" y="4660052"/>
            <a:ext cx="2743200" cy="365125"/>
          </a:xfrm>
        </p:spPr>
        <p:txBody>
          <a:bodyPr/>
          <a:lstStyle>
            <a:lvl1pPr algn="l">
              <a:defRPr/>
            </a:lvl1pPr>
          </a:lstStyle>
          <a:p>
            <a:fld id="{A6B45011-5B75-4738-A01D-F8DAB0122D4B}" type="datetime1">
              <a:rPr lang="en-US" smtClean="0"/>
              <a:t>3/23/2025</a:t>
            </a:fld>
            <a:endParaRPr lang="en-US" dirty="0"/>
          </a:p>
        </p:txBody>
      </p:sp>
      <p:sp>
        <p:nvSpPr>
          <p:cNvPr id="3" name="Footer Placeholder 3">
            <a:extLst>
              <a:ext uri="{FF2B5EF4-FFF2-40B4-BE49-F238E27FC236}">
                <a16:creationId xmlns:a16="http://schemas.microsoft.com/office/drawing/2014/main" id="{4A38CF03-D03D-C5EF-270D-64C1DFF0AF1D}"/>
              </a:ext>
            </a:extLst>
          </p:cNvPr>
          <p:cNvSpPr>
            <a:spLocks noGrp="1"/>
          </p:cNvSpPr>
          <p:nvPr>
            <p:ph type="ftr" sz="quarter" idx="16"/>
          </p:nvPr>
        </p:nvSpPr>
        <p:spPr>
          <a:xfrm flipH="1">
            <a:off x="716855" y="6356350"/>
            <a:ext cx="3280068" cy="365125"/>
          </a:xfrm>
        </p:spPr>
        <p:txBody>
          <a:bodyPr/>
          <a:lstStyle>
            <a:lvl1pPr algn="l">
              <a:defRPr/>
            </a:lvl1pPr>
          </a:lstStyle>
          <a:p>
            <a:r>
              <a:rPr lang="en-US" dirty="0"/>
              <a:t>Sample Footer Text</a:t>
            </a:r>
          </a:p>
        </p:txBody>
      </p:sp>
      <p:sp>
        <p:nvSpPr>
          <p:cNvPr id="9" name="Slide Number Placeholder 8">
            <a:extLst>
              <a:ext uri="{FF2B5EF4-FFF2-40B4-BE49-F238E27FC236}">
                <a16:creationId xmlns:a16="http://schemas.microsoft.com/office/drawing/2014/main" id="{F31CAA3E-41B8-B7E7-E008-99044956E62E}"/>
              </a:ext>
            </a:extLst>
          </p:cNvPr>
          <p:cNvSpPr>
            <a:spLocks noGrp="1"/>
          </p:cNvSpPr>
          <p:nvPr>
            <p:ph type="sldNum" sz="quarter" idx="17"/>
          </p:nvPr>
        </p:nvSpPr>
        <p:spPr>
          <a:xfrm flipH="1">
            <a:off x="147100" y="6356350"/>
            <a:ext cx="569755" cy="365125"/>
          </a:xfrm>
        </p:spPr>
        <p:txBody>
          <a:bodyPr/>
          <a:lstStyle>
            <a:lvl1pPr algn="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1355435" y="2674620"/>
            <a:ext cx="3213498" cy="3539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55436" y="1355436"/>
            <a:ext cx="3213498" cy="1132326"/>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4739187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Photo 11">
    <p:spTree>
      <p:nvGrpSpPr>
        <p:cNvPr id="1" name=""/>
        <p:cNvGrpSpPr/>
        <p:nvPr/>
      </p:nvGrpSpPr>
      <p:grpSpPr>
        <a:xfrm>
          <a:off x="0" y="0"/>
          <a:ext cx="0" cy="0"/>
          <a:chOff x="0" y="0"/>
          <a:chExt cx="0" cy="0"/>
        </a:xfrm>
      </p:grpSpPr>
      <p:sp>
        <p:nvSpPr>
          <p:cNvPr id="14" name="Rectangle 27">
            <a:extLst>
              <a:ext uri="{FF2B5EF4-FFF2-40B4-BE49-F238E27FC236}">
                <a16:creationId xmlns:a16="http://schemas.microsoft.com/office/drawing/2014/main" id="{519AD413-073A-7BC8-06B4-CEF2239B1164}"/>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3" name="Date Placeholder 3">
            <a:extLst>
              <a:ext uri="{FF2B5EF4-FFF2-40B4-BE49-F238E27FC236}">
                <a16:creationId xmlns:a16="http://schemas.microsoft.com/office/drawing/2014/main" id="{1C01F2E5-5971-5175-A9EB-2592E7D50237}"/>
              </a:ext>
            </a:extLst>
          </p:cNvPr>
          <p:cNvSpPr>
            <a:spLocks noGrp="1"/>
          </p:cNvSpPr>
          <p:nvPr>
            <p:ph type="dt" sz="half" idx="2"/>
          </p:nvPr>
        </p:nvSpPr>
        <p:spPr>
          <a:xfrm rot="5400000">
            <a:off x="10489387" y="4660052"/>
            <a:ext cx="2743200"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97BDB32D-CB91-4DAA-856A-531D5EA442F4}" type="datetime1">
              <a:rPr lang="en-US" smtClean="0"/>
              <a:t>3/23/2025</a:t>
            </a:fld>
            <a:endParaRPr lang="en-US" dirty="0"/>
          </a:p>
        </p:txBody>
      </p:sp>
      <p:sp>
        <p:nvSpPr>
          <p:cNvPr id="4" name="Footer Placeholder 4">
            <a:extLst>
              <a:ext uri="{FF2B5EF4-FFF2-40B4-BE49-F238E27FC236}">
                <a16:creationId xmlns:a16="http://schemas.microsoft.com/office/drawing/2014/main" id="{A7F42250-F4CD-09D6-1AB5-66D36CDC2505}"/>
              </a:ext>
            </a:extLst>
          </p:cNvPr>
          <p:cNvSpPr>
            <a:spLocks noGrp="1"/>
          </p:cNvSpPr>
          <p:nvPr>
            <p:ph type="ftr" sz="quarter" idx="3"/>
          </p:nvPr>
        </p:nvSpPr>
        <p:spPr>
          <a:xfrm>
            <a:off x="8177917" y="6356350"/>
            <a:ext cx="3280068"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r>
              <a:rPr lang="en-US" dirty="0"/>
              <a:t>Sample Footer Text</a:t>
            </a:r>
          </a:p>
        </p:txBody>
      </p:sp>
      <p:sp>
        <p:nvSpPr>
          <p:cNvPr id="9" name="Slide Number Placeholder 5">
            <a:extLst>
              <a:ext uri="{FF2B5EF4-FFF2-40B4-BE49-F238E27FC236}">
                <a16:creationId xmlns:a16="http://schemas.microsoft.com/office/drawing/2014/main" id="{68409617-A955-1C46-18F7-3E248989E2DB}"/>
              </a:ext>
            </a:extLst>
          </p:cNvPr>
          <p:cNvSpPr>
            <a:spLocks noGrp="1"/>
          </p:cNvSpPr>
          <p:nvPr>
            <p:ph type="sldNum" sz="quarter" idx="4"/>
          </p:nvPr>
        </p:nvSpPr>
        <p:spPr>
          <a:xfrm>
            <a:off x="11457984" y="6356350"/>
            <a:ext cx="569755"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0B363F69-2E69-4493-9263-0ED57289E596}" type="slidenum">
              <a:rPr lang="en-US" smtClean="0"/>
              <a:t>‹#›</a:t>
            </a:fld>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177917" y="3041734"/>
            <a:ext cx="3117889" cy="2917264"/>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177917" y="1078992"/>
            <a:ext cx="3438737" cy="1775885"/>
          </a:xfrm>
        </p:spPr>
        <p:txBody>
          <a:bodyPr anchor="b"/>
          <a:lstStyle/>
          <a:p>
            <a:r>
              <a:rPr lang="en-US"/>
              <a:t>Click to edit Master title style</a:t>
            </a:r>
          </a:p>
        </p:txBody>
      </p:sp>
    </p:spTree>
    <p:extLst>
      <p:ext uri="{BB962C8B-B14F-4D97-AF65-F5344CB8AC3E}">
        <p14:creationId xmlns:p14="http://schemas.microsoft.com/office/powerpoint/2010/main" val="23533097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Photo 12">
    <p:spTree>
      <p:nvGrpSpPr>
        <p:cNvPr id="1" name=""/>
        <p:cNvGrpSpPr/>
        <p:nvPr/>
      </p:nvGrpSpPr>
      <p:grpSpPr>
        <a:xfrm>
          <a:off x="0" y="0"/>
          <a:ext cx="0" cy="0"/>
          <a:chOff x="0" y="0"/>
          <a:chExt cx="0" cy="0"/>
        </a:xfrm>
      </p:grpSpPr>
      <p:sp>
        <p:nvSpPr>
          <p:cNvPr id="9" name="Rectangle 27">
            <a:extLst>
              <a:ext uri="{FF2B5EF4-FFF2-40B4-BE49-F238E27FC236}">
                <a16:creationId xmlns:a16="http://schemas.microsoft.com/office/drawing/2014/main" id="{4BA836F4-2E15-BBB9-6C79-09FBD5C1A863}"/>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5400000">
            <a:off x="11260013" y="5430678"/>
            <a:ext cx="1201947" cy="365125"/>
          </a:xfrm>
        </p:spPr>
        <p:txBody>
          <a:bodyPr/>
          <a:lstStyle/>
          <a:p>
            <a:fld id="{D5759696-30D4-43C6-A831-5F23FE5C26F6}" type="datetime1">
              <a:rPr lang="en-US" smtClean="0"/>
              <a:t>3/23/2025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697731" y="5012267"/>
            <a:ext cx="6598076" cy="946731"/>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012268"/>
            <a:ext cx="3739896" cy="120194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922663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sp>
        <p:nvSpPr>
          <p:cNvPr id="8" name="Rectangle 27">
            <a:extLst>
              <a:ext uri="{FF2B5EF4-FFF2-40B4-BE49-F238E27FC236}">
                <a16:creationId xmlns:a16="http://schemas.microsoft.com/office/drawing/2014/main" id="{DFD0D4C6-05C5-ECDA-BC1E-AD237C7E54E2}"/>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Rectangle 27">
            <a:extLst>
              <a:ext uri="{FF2B5EF4-FFF2-40B4-BE49-F238E27FC236}">
                <a16:creationId xmlns:a16="http://schemas.microsoft.com/office/drawing/2014/main" id="{835746CC-8C16-CDE6-963C-57C625938D05}"/>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551E5B27-12A7-489F-8576-0C8D04D45FD7}"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4039647"/>
            <a:ext cx="7588155" cy="1414091"/>
          </a:xfrm>
        </p:spPr>
        <p:txBody>
          <a:bodyPr>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p:spPr>
        <p:txBody>
          <a:bodyPr anchor="b">
            <a:normAutofit/>
          </a:bodyPr>
          <a:lstStyle>
            <a:lvl1pPr algn="ctr">
              <a:defRPr sz="3600"/>
            </a:lvl1pPr>
          </a:lstStyle>
          <a:p>
            <a:r>
              <a:rPr lang="en-US"/>
              <a:t>Click to edit Master title style</a:t>
            </a:r>
            <a:endParaRPr lang="en-US" dirty="0"/>
          </a:p>
        </p:txBody>
      </p:sp>
    </p:spTree>
    <p:extLst>
      <p:ext uri="{BB962C8B-B14F-4D97-AF65-F5344CB8AC3E}">
        <p14:creationId xmlns:p14="http://schemas.microsoft.com/office/powerpoint/2010/main" val="73410478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Photo 13">
    <p:spTree>
      <p:nvGrpSpPr>
        <p:cNvPr id="1" name=""/>
        <p:cNvGrpSpPr/>
        <p:nvPr/>
      </p:nvGrpSpPr>
      <p:grpSpPr>
        <a:xfrm>
          <a:off x="0" y="0"/>
          <a:ext cx="0" cy="0"/>
          <a:chOff x="0" y="0"/>
          <a:chExt cx="0" cy="0"/>
        </a:xfrm>
      </p:grpSpPr>
      <p:sp>
        <p:nvSpPr>
          <p:cNvPr id="4" name="Rectangle 27">
            <a:extLst>
              <a:ext uri="{FF2B5EF4-FFF2-40B4-BE49-F238E27FC236}">
                <a16:creationId xmlns:a16="http://schemas.microsoft.com/office/drawing/2014/main" id="{C7A3522C-24C4-E430-6602-30D2FE78F245}"/>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5400000">
            <a:off x="11266479" y="5441146"/>
            <a:ext cx="1189012" cy="365125"/>
          </a:xfrm>
        </p:spPr>
        <p:txBody>
          <a:bodyPr/>
          <a:lstStyle/>
          <a:p>
            <a:fld id="{34128B85-1CD2-4797-A896-4626D7D1A663}" type="datetime1">
              <a:rPr lang="en-US" smtClean="0"/>
              <a:t>3/23/2025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318166" cy="17966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4864021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Photo 14">
    <p:spTree>
      <p:nvGrpSpPr>
        <p:cNvPr id="1" name=""/>
        <p:cNvGrpSpPr/>
        <p:nvPr/>
      </p:nvGrpSpPr>
      <p:grpSpPr>
        <a:xfrm>
          <a:off x="0" y="0"/>
          <a:ext cx="0" cy="0"/>
          <a:chOff x="0" y="0"/>
          <a:chExt cx="0" cy="0"/>
        </a:xfrm>
      </p:grpSpPr>
      <p:sp>
        <p:nvSpPr>
          <p:cNvPr id="4" name="Rectangle 27">
            <a:extLst>
              <a:ext uri="{FF2B5EF4-FFF2-40B4-BE49-F238E27FC236}">
                <a16:creationId xmlns:a16="http://schemas.microsoft.com/office/drawing/2014/main" id="{3627FB0F-64F3-5846-DC7D-28A360BCE693}"/>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6" name="Date Placeholder 3">
            <a:extLst>
              <a:ext uri="{FF2B5EF4-FFF2-40B4-BE49-F238E27FC236}">
                <a16:creationId xmlns:a16="http://schemas.microsoft.com/office/drawing/2014/main" id="{02DCD148-3F88-28AB-52C0-1E03C4F05402}"/>
              </a:ext>
            </a:extLst>
          </p:cNvPr>
          <p:cNvSpPr>
            <a:spLocks noGrp="1"/>
          </p:cNvSpPr>
          <p:nvPr>
            <p:ph type="dt" sz="half" idx="10"/>
          </p:nvPr>
        </p:nvSpPr>
        <p:spPr>
          <a:xfrm rot="16200000">
            <a:off x="-393470" y="1141753"/>
            <a:ext cx="1446269" cy="365125"/>
          </a:xfrm>
        </p:spPr>
        <p:txBody>
          <a:bodyPr/>
          <a:lstStyle>
            <a:lvl1pPr algn="r">
              <a:defRPr/>
            </a:lvl1pPr>
          </a:lstStyle>
          <a:p>
            <a:fld id="{9E49934E-75F6-42FE-AA37-BA794F2E7AB8}" type="datetime1">
              <a:rPr lang="en-US" smtClean="0"/>
              <a:t>3/23/2025</a:t>
            </a:fld>
            <a:endParaRPr lang="en-US" dirty="0"/>
          </a:p>
        </p:txBody>
      </p:sp>
      <p:sp>
        <p:nvSpPr>
          <p:cNvPr id="3" name="Footer Placeholder 3">
            <a:extLst>
              <a:ext uri="{FF2B5EF4-FFF2-40B4-BE49-F238E27FC236}">
                <a16:creationId xmlns:a16="http://schemas.microsoft.com/office/drawing/2014/main" id="{E57BB355-133A-353F-BA77-2A4E35C8E17B}"/>
              </a:ext>
            </a:extLst>
          </p:cNvPr>
          <p:cNvSpPr>
            <a:spLocks noGrp="1"/>
          </p:cNvSpPr>
          <p:nvPr>
            <p:ph type="ftr" sz="quarter" idx="16"/>
          </p:nvPr>
        </p:nvSpPr>
        <p:spPr>
          <a:xfrm flipH="1">
            <a:off x="716855" y="128164"/>
            <a:ext cx="3280068" cy="365125"/>
          </a:xfrm>
        </p:spPr>
        <p:txBody>
          <a:bodyPr/>
          <a:lstStyle>
            <a:lvl1pPr algn="l">
              <a:defRPr/>
            </a:lvl1pPr>
          </a:lstStyle>
          <a:p>
            <a:r>
              <a:rPr lang="en-US" dirty="0"/>
              <a:t>Sample Footer Text</a:t>
            </a:r>
          </a:p>
        </p:txBody>
      </p:sp>
      <p:sp>
        <p:nvSpPr>
          <p:cNvPr id="5" name="Slide Number Placeholder 8">
            <a:extLst>
              <a:ext uri="{FF2B5EF4-FFF2-40B4-BE49-F238E27FC236}">
                <a16:creationId xmlns:a16="http://schemas.microsoft.com/office/drawing/2014/main" id="{94C2C3A1-D379-7C2C-CAF0-05E4BCE3BCBB}"/>
              </a:ext>
            </a:extLst>
          </p:cNvPr>
          <p:cNvSpPr>
            <a:spLocks noGrp="1"/>
          </p:cNvSpPr>
          <p:nvPr>
            <p:ph type="sldNum" sz="quarter" idx="17"/>
          </p:nvPr>
        </p:nvSpPr>
        <p:spPr>
          <a:xfrm flipH="1">
            <a:off x="147100" y="128164"/>
            <a:ext cx="569755" cy="365125"/>
          </a:xfrm>
        </p:spPr>
        <p:txBody>
          <a:bodyPr/>
          <a:lstStyle>
            <a:lvl1pPr algn="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97910" y="561425"/>
            <a:ext cx="635213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55436" y="1355436"/>
            <a:ext cx="3880241" cy="1446269"/>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08017863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Photo 15">
    <p:spTree>
      <p:nvGrpSpPr>
        <p:cNvPr id="1" name=""/>
        <p:cNvGrpSpPr/>
        <p:nvPr/>
      </p:nvGrpSpPr>
      <p:grpSpPr>
        <a:xfrm>
          <a:off x="0" y="0"/>
          <a:ext cx="0" cy="0"/>
          <a:chOff x="0" y="0"/>
          <a:chExt cx="0" cy="0"/>
        </a:xfrm>
      </p:grpSpPr>
      <p:sp>
        <p:nvSpPr>
          <p:cNvPr id="3" name="Rectangle 27">
            <a:extLst>
              <a:ext uri="{FF2B5EF4-FFF2-40B4-BE49-F238E27FC236}">
                <a16:creationId xmlns:a16="http://schemas.microsoft.com/office/drawing/2014/main" id="{A0A9B55F-30C2-525F-21AA-CE1A353BDC0C}"/>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Rectangle 27">
            <a:extLst>
              <a:ext uri="{FF2B5EF4-FFF2-40B4-BE49-F238E27FC236}">
                <a16:creationId xmlns:a16="http://schemas.microsoft.com/office/drawing/2014/main" id="{CBF6519D-01CB-0493-8493-8375F9C4D9F6}"/>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361297" y="2433485"/>
            <a:ext cx="5697867" cy="352518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2DFD006B-2D78-422C-A860-0FD93D02F267}" type="datetime1">
              <a:rPr lang="en-US" smtClean="0"/>
              <a:t>3/23/2025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562088" y="2433484"/>
            <a:ext cx="3277618" cy="3069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61298" y="1402219"/>
            <a:ext cx="10224150" cy="852554"/>
          </a:xfrm>
        </p:spPr>
        <p:txBody>
          <a:bodyPr anchor="ctr"/>
          <a:lstStyle/>
          <a:p>
            <a:r>
              <a:rPr lang="en-US"/>
              <a:t>Click to edit Master title style</a:t>
            </a:r>
            <a:endParaRPr lang="en-US" dirty="0"/>
          </a:p>
        </p:txBody>
      </p:sp>
    </p:spTree>
    <p:extLst>
      <p:ext uri="{BB962C8B-B14F-4D97-AF65-F5344CB8AC3E}">
        <p14:creationId xmlns:p14="http://schemas.microsoft.com/office/powerpoint/2010/main" val="352811054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Photo 16">
    <p:spTree>
      <p:nvGrpSpPr>
        <p:cNvPr id="1" name=""/>
        <p:cNvGrpSpPr/>
        <p:nvPr/>
      </p:nvGrpSpPr>
      <p:grpSpPr>
        <a:xfrm>
          <a:off x="0" y="0"/>
          <a:ext cx="0" cy="0"/>
          <a:chOff x="0" y="0"/>
          <a:chExt cx="0" cy="0"/>
        </a:xfrm>
      </p:grpSpPr>
      <p:sp>
        <p:nvSpPr>
          <p:cNvPr id="9" name="Rectangle 27">
            <a:extLst>
              <a:ext uri="{FF2B5EF4-FFF2-40B4-BE49-F238E27FC236}">
                <a16:creationId xmlns:a16="http://schemas.microsoft.com/office/drawing/2014/main" id="{C8D7DD94-2E5C-FB93-496F-826C256A0FD5}"/>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Rectangle 27">
            <a:extLst>
              <a:ext uri="{FF2B5EF4-FFF2-40B4-BE49-F238E27FC236}">
                <a16:creationId xmlns:a16="http://schemas.microsoft.com/office/drawing/2014/main" id="{ADFDDC9E-F7FE-09C7-8E84-5295C03DEC22}"/>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352293" y="2715490"/>
            <a:ext cx="4237345" cy="2787072"/>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41FD138-40EE-4F3B-B6C6-9A90E603E217}" type="datetime1">
              <a:rPr lang="en-US" smtClean="0"/>
              <a:t>3/23/2025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1" y="899003"/>
            <a:ext cx="4743706" cy="4603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61299" y="1355438"/>
            <a:ext cx="4525151" cy="1069108"/>
          </a:xfrm>
        </p:spPr>
        <p:txBody>
          <a:bodyPr anchor="b">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8144783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ntent Photo 17">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352294" y="3650974"/>
            <a:ext cx="3227176" cy="2266941"/>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490E701-76B1-45A3-BC25-DA1A879B7CFF}" type="datetime1">
              <a:rPr lang="en-US" smtClean="0"/>
              <a:t>3/23/2025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127615" y="1355436"/>
            <a:ext cx="6002663" cy="4562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61299" y="1355436"/>
            <a:ext cx="3218171" cy="1851590"/>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6044018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7" name="Rectangle 27">
            <a:extLst>
              <a:ext uri="{FF2B5EF4-FFF2-40B4-BE49-F238E27FC236}">
                <a16:creationId xmlns:a16="http://schemas.microsoft.com/office/drawing/2014/main" id="{F877F175-E472-009C-5537-26776E1F12BD}"/>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27">
            <a:extLst>
              <a:ext uri="{FF2B5EF4-FFF2-40B4-BE49-F238E27FC236}">
                <a16:creationId xmlns:a16="http://schemas.microsoft.com/office/drawing/2014/main" id="{0A3702B7-8ABD-4831-AA34-9CBAA49413C9}"/>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5F1BBA70-2AA6-42C1-87BB-811FFA58D995}"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361296" y="5070410"/>
            <a:ext cx="5231527" cy="1001206"/>
          </a:xfrm>
        </p:spPr>
        <p:txBody>
          <a:bodyPr anchor="t">
            <a:normAutofit/>
          </a:bodyPr>
          <a:lstStyle>
            <a:lvl1pPr marL="0" indent="0" algn="l">
              <a:lnSpc>
                <a:spcPct val="100000"/>
              </a:lnSpc>
              <a:buNone/>
              <a:defRPr sz="20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361298" y="1355436"/>
            <a:ext cx="10004694" cy="3545747"/>
          </a:xfrm>
        </p:spPr>
        <p:txBody>
          <a:bodyPr anchor="b">
            <a:normAutofit/>
          </a:bodyPr>
          <a:lstStyle>
            <a:lvl1pPr algn="l">
              <a:defRPr sz="23200">
                <a:solidFill>
                  <a:schemeClr val="tx1"/>
                </a:solidFill>
              </a:defRPr>
            </a:lvl1pPr>
          </a:lstStyle>
          <a:p>
            <a:r>
              <a:rPr lang="en-US" dirty="0"/>
              <a:t>##%</a:t>
            </a:r>
          </a:p>
        </p:txBody>
      </p:sp>
    </p:spTree>
    <p:extLst>
      <p:ext uri="{BB962C8B-B14F-4D97-AF65-F5344CB8AC3E}">
        <p14:creationId xmlns:p14="http://schemas.microsoft.com/office/powerpoint/2010/main" val="274366702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7" name="Rectangle 27">
            <a:extLst>
              <a:ext uri="{FF2B5EF4-FFF2-40B4-BE49-F238E27FC236}">
                <a16:creationId xmlns:a16="http://schemas.microsoft.com/office/drawing/2014/main" id="{FAFB5367-34C6-699C-37C0-0C3AF505A1B4}"/>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27">
            <a:extLst>
              <a:ext uri="{FF2B5EF4-FFF2-40B4-BE49-F238E27FC236}">
                <a16:creationId xmlns:a16="http://schemas.microsoft.com/office/drawing/2014/main" id="{DD99B59B-A4A4-D3AD-C226-0DACFD0599D4}"/>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5E91F34-6CAA-400B-B61F-9A9FA17729A3}"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78970"/>
            <a:ext cx="7525512" cy="980028"/>
          </a:xfrm>
        </p:spPr>
        <p:txBody>
          <a:bodyPr anchor="t">
            <a:normAutofit/>
          </a:bodyPr>
          <a:lstStyle>
            <a:lvl1pPr marL="0" indent="0" algn="ctr">
              <a:buNone/>
              <a:defRPr sz="20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361298" y="1355436"/>
            <a:ext cx="9478407" cy="3454307"/>
          </a:xfrm>
        </p:spPr>
        <p:txBody>
          <a:bodyPr anchor="b">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208962815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Big Number 3">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B126ABF-7A5F-69A6-7D78-F59A90A7009E}"/>
              </a:ext>
            </a:extLst>
          </p:cNvPr>
          <p:cNvSpPr/>
          <p:nvPr userDrawn="1"/>
        </p:nvSpPr>
        <p:spPr>
          <a:xfrm>
            <a:off x="0" y="0"/>
            <a:ext cx="12191999"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7">
            <a:extLst>
              <a:ext uri="{FF2B5EF4-FFF2-40B4-BE49-F238E27FC236}">
                <a16:creationId xmlns:a16="http://schemas.microsoft.com/office/drawing/2014/main" id="{58BD598E-EE18-7213-4510-07FBAD08BBA4}"/>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Rectangle 27">
            <a:extLst>
              <a:ext uri="{FF2B5EF4-FFF2-40B4-BE49-F238E27FC236}">
                <a16:creationId xmlns:a16="http://schemas.microsoft.com/office/drawing/2014/main" id="{DCDBE953-4446-F1D2-80C9-BA7FCDBF4C9E}"/>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C66FEB3D-5673-43EB-811C-BC479FBB872C}"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78970"/>
            <a:ext cx="7525512" cy="980028"/>
          </a:xfrm>
        </p:spPr>
        <p:txBody>
          <a:bodyPr anchor="t">
            <a:normAutofit/>
          </a:bodyPr>
          <a:lstStyle>
            <a:lvl1pPr marL="0" indent="0" algn="ctr">
              <a:buNone/>
              <a:defRPr sz="20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361298" y="1355436"/>
            <a:ext cx="9478408" cy="3454307"/>
          </a:xfrm>
        </p:spPr>
        <p:txBody>
          <a:bodyPr anchor="b">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122032167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10" name="Rectangle 27">
            <a:extLst>
              <a:ext uri="{FF2B5EF4-FFF2-40B4-BE49-F238E27FC236}">
                <a16:creationId xmlns:a16="http://schemas.microsoft.com/office/drawing/2014/main" id="{69285330-04EF-FABE-6AC6-842AABED0C00}"/>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Rectangle 27">
            <a:extLst>
              <a:ext uri="{FF2B5EF4-FFF2-40B4-BE49-F238E27FC236}">
                <a16:creationId xmlns:a16="http://schemas.microsoft.com/office/drawing/2014/main" id="{0A295DDF-1376-9A20-EF47-FB3A0B4BD04D}"/>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6414B7A1-41E8-4A76-878D-2634E23B8A7A}" type="datetime1">
              <a:rPr lang="en-US" smtClean="0"/>
              <a:t>3/23/2025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361298" y="1355437"/>
            <a:ext cx="9478408" cy="4147461"/>
          </a:xfrm>
        </p:spPr>
        <p:txBody>
          <a:bodyPr anchor="ctr">
            <a:noAutofit/>
          </a:bodyPr>
          <a:lstStyle>
            <a:lvl1pPr marL="0" indent="0" algn="ctr">
              <a:lnSpc>
                <a:spcPct val="100000"/>
              </a:lnSpc>
              <a:buNone/>
              <a:defRPr sz="3600" b="1"/>
            </a:lvl1pPr>
            <a:lvl2pPr marL="228600" indent="0" algn="ctr">
              <a:lnSpc>
                <a:spcPct val="100000"/>
              </a:lnSpc>
              <a:buNone/>
              <a:defRPr sz="3200" b="1"/>
            </a:lvl2pPr>
            <a:lvl3pPr marL="457200" indent="0" algn="ctr">
              <a:lnSpc>
                <a:spcPct val="100000"/>
              </a:lnSpc>
              <a:buNone/>
              <a:defRPr sz="2800" b="1"/>
            </a:lvl3pPr>
            <a:lvl4pPr marL="685800" indent="0" algn="ctr">
              <a:lnSpc>
                <a:spcPct val="100000"/>
              </a:lnSpc>
              <a:buNone/>
              <a:defRPr sz="2400" b="1"/>
            </a:lvl4pPr>
            <a:lvl5pPr marL="914400" indent="0" algn="ctr">
              <a:lnSpc>
                <a:spcPct val="100000"/>
              </a:lnSpc>
              <a:buNone/>
              <a:defRPr sz="2000" b="1"/>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31913082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Statement 2">
    <p:spTree>
      <p:nvGrpSpPr>
        <p:cNvPr id="1" name=""/>
        <p:cNvGrpSpPr/>
        <p:nvPr/>
      </p:nvGrpSpPr>
      <p:grpSpPr>
        <a:xfrm>
          <a:off x="0" y="0"/>
          <a:ext cx="0" cy="0"/>
          <a:chOff x="0" y="0"/>
          <a:chExt cx="0" cy="0"/>
        </a:xfrm>
      </p:grpSpPr>
      <p:sp>
        <p:nvSpPr>
          <p:cNvPr id="6" name="Rectangle 27">
            <a:extLst>
              <a:ext uri="{FF2B5EF4-FFF2-40B4-BE49-F238E27FC236}">
                <a16:creationId xmlns:a16="http://schemas.microsoft.com/office/drawing/2014/main" id="{1F06BB4A-8D6A-1428-8002-E2519822EEFF}"/>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27">
            <a:extLst>
              <a:ext uri="{FF2B5EF4-FFF2-40B4-BE49-F238E27FC236}">
                <a16:creationId xmlns:a16="http://schemas.microsoft.com/office/drawing/2014/main" id="{5B106A03-B7C4-C3C8-340B-4A592AF9BABC}"/>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EE8AC208-2CE8-4467-87FC-2C3CDDF8B189}" type="datetime1">
              <a:rPr lang="en-US" smtClean="0"/>
              <a:t>3/23/2025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361298" y="1929384"/>
            <a:ext cx="9095790" cy="4029280"/>
          </a:xfrm>
        </p:spPr>
        <p:txBody>
          <a:bodyPr anchor="b">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2125738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12191999" cy="4986425"/>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a:xfrm rot="5400000">
            <a:off x="11362895" y="5533561"/>
            <a:ext cx="996182" cy="365125"/>
          </a:xfrm>
        </p:spPr>
        <p:txBody>
          <a:bodyPr/>
          <a:lstStyle/>
          <a:p>
            <a:fld id="{EB6A1D13-05BC-4BA8-83E2-C6AA5FD67DB9}" type="datetime1">
              <a:rPr lang="en-US" smtClean="0"/>
              <a:t>3/23/2025</a:t>
            </a:fld>
            <a:endParaRPr lang="en-US" dirty="0"/>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0355580" cy="48037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0355580" cy="786384"/>
          </a:xfrm>
        </p:spPr>
        <p:txBody>
          <a:bodyPr anchor="b">
            <a:normAutofit/>
          </a:bodyPr>
          <a:lstStyle>
            <a:lvl1pPr algn="l">
              <a:defRPr sz="3200"/>
            </a:lvl1pPr>
          </a:lstStyle>
          <a:p>
            <a:r>
              <a:rPr lang="en-US"/>
              <a:t>Click to edit Master title style</a:t>
            </a:r>
            <a:endParaRPr lang="en-US" dirty="0"/>
          </a:p>
        </p:txBody>
      </p:sp>
    </p:spTree>
    <p:extLst>
      <p:ext uri="{BB962C8B-B14F-4D97-AF65-F5344CB8AC3E}">
        <p14:creationId xmlns:p14="http://schemas.microsoft.com/office/powerpoint/2010/main" val="125976001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tatement 3">
    <p:spTree>
      <p:nvGrpSpPr>
        <p:cNvPr id="1" name=""/>
        <p:cNvGrpSpPr/>
        <p:nvPr/>
      </p:nvGrpSpPr>
      <p:grpSpPr>
        <a:xfrm>
          <a:off x="0" y="0"/>
          <a:ext cx="0" cy="0"/>
          <a:chOff x="0" y="0"/>
          <a:chExt cx="0" cy="0"/>
        </a:xfrm>
      </p:grpSpPr>
      <p:sp>
        <p:nvSpPr>
          <p:cNvPr id="6" name="Rectangle 27">
            <a:extLst>
              <a:ext uri="{FF2B5EF4-FFF2-40B4-BE49-F238E27FC236}">
                <a16:creationId xmlns:a16="http://schemas.microsoft.com/office/drawing/2014/main" id="{7843119B-637A-164F-EA38-21DFFF204001}"/>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27">
            <a:extLst>
              <a:ext uri="{FF2B5EF4-FFF2-40B4-BE49-F238E27FC236}">
                <a16:creationId xmlns:a16="http://schemas.microsoft.com/office/drawing/2014/main" id="{E3BACD90-CC53-93E3-C10A-10F791EE11E7}"/>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6C4DD269-ADC4-4272-8281-D707A0CDD051}" type="datetime1">
              <a:rPr lang="en-US" smtClean="0"/>
              <a:t>3/23/2025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361298" y="1355437"/>
            <a:ext cx="9095790" cy="4603227"/>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396874829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7" name="Rectangle 27">
            <a:extLst>
              <a:ext uri="{FF2B5EF4-FFF2-40B4-BE49-F238E27FC236}">
                <a16:creationId xmlns:a16="http://schemas.microsoft.com/office/drawing/2014/main" id="{D63E7D34-68D7-C900-DBF4-A3125667E0A8}"/>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27">
            <a:extLst>
              <a:ext uri="{FF2B5EF4-FFF2-40B4-BE49-F238E27FC236}">
                <a16:creationId xmlns:a16="http://schemas.microsoft.com/office/drawing/2014/main" id="{692589AD-1422-9184-FE05-87EFDC478203}"/>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3F89F6D4-53F9-4196-B665-184F5B93F04B}"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361298" y="5428752"/>
            <a:ext cx="9469402" cy="529912"/>
          </a:xfrm>
        </p:spPr>
        <p:txBody>
          <a:bodyPr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361298" y="1355436"/>
            <a:ext cx="9469402" cy="3490883"/>
          </a:xfrm>
        </p:spPr>
        <p:txBody>
          <a:bodyPr anchor="ctr">
            <a:normAutofit/>
          </a:bodyPr>
          <a:lstStyle>
            <a:lvl1pPr algn="l">
              <a:lnSpc>
                <a:spcPct val="100000"/>
              </a:lnSpc>
              <a:defRPr sz="3600" b="0"/>
            </a:lvl1pPr>
          </a:lstStyle>
          <a:p>
            <a:r>
              <a:rPr lang="en-US" dirty="0"/>
              <a:t>Click to edit Quote</a:t>
            </a:r>
          </a:p>
        </p:txBody>
      </p:sp>
    </p:spTree>
    <p:extLst>
      <p:ext uri="{BB962C8B-B14F-4D97-AF65-F5344CB8AC3E}">
        <p14:creationId xmlns:p14="http://schemas.microsoft.com/office/powerpoint/2010/main" val="334257465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Quote 2">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4B7DE80-38F2-0338-74F2-A93AEC8DC19C}"/>
              </a:ext>
            </a:extLst>
          </p:cNvPr>
          <p:cNvSpPr/>
          <p:nvPr userDrawn="1"/>
        </p:nvSpPr>
        <p:spPr>
          <a:xfrm>
            <a:off x="1" y="0"/>
            <a:ext cx="121920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7">
            <a:extLst>
              <a:ext uri="{FF2B5EF4-FFF2-40B4-BE49-F238E27FC236}">
                <a16:creationId xmlns:a16="http://schemas.microsoft.com/office/drawing/2014/main" id="{C153A569-73C3-01D5-E101-77F38458E3C6}"/>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Rectangle 27">
            <a:extLst>
              <a:ext uri="{FF2B5EF4-FFF2-40B4-BE49-F238E27FC236}">
                <a16:creationId xmlns:a16="http://schemas.microsoft.com/office/drawing/2014/main" id="{E8B49FFE-5394-E441-17D5-19E03B0708BF}"/>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A9F97091-B5BC-4569-84E8-E2C687B2F96D}"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361297" y="5349240"/>
            <a:ext cx="9469403" cy="466344"/>
          </a:xfrm>
        </p:spPr>
        <p:txBody>
          <a:bodyPr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361298" y="1355436"/>
            <a:ext cx="9478408" cy="3280571"/>
          </a:xfrm>
        </p:spPr>
        <p:txBody>
          <a:bodyPr anchor="ctr">
            <a:normAutofit/>
          </a:bodyPr>
          <a:lstStyle>
            <a:lvl1pPr algn="l">
              <a:lnSpc>
                <a:spcPct val="100000"/>
              </a:lnSpc>
              <a:defRPr sz="3600" b="0"/>
            </a:lvl1pPr>
          </a:lstStyle>
          <a:p>
            <a:r>
              <a:rPr lang="en-US" dirty="0"/>
              <a:t>Click to edit Quote</a:t>
            </a:r>
          </a:p>
        </p:txBody>
      </p:sp>
    </p:spTree>
    <p:extLst>
      <p:ext uri="{BB962C8B-B14F-4D97-AF65-F5344CB8AC3E}">
        <p14:creationId xmlns:p14="http://schemas.microsoft.com/office/powerpoint/2010/main" val="110348346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15" name="Rectangle 27">
            <a:extLst>
              <a:ext uri="{FF2B5EF4-FFF2-40B4-BE49-F238E27FC236}">
                <a16:creationId xmlns:a16="http://schemas.microsoft.com/office/drawing/2014/main" id="{E29F6E16-05E4-A78F-A97B-BFB08E76530B}"/>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Rectangle 27">
            <a:extLst>
              <a:ext uri="{FF2B5EF4-FFF2-40B4-BE49-F238E27FC236}">
                <a16:creationId xmlns:a16="http://schemas.microsoft.com/office/drawing/2014/main" id="{EE9353AB-8E8F-5D7C-E294-6B250769FADD}"/>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7888EAE5-4E4E-4E14-965B-1C7EA71A795F}"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361298" y="5486014"/>
            <a:ext cx="8961120" cy="466344"/>
          </a:xfrm>
        </p:spPr>
        <p:txBody>
          <a:bodyPr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361298" y="1355437"/>
            <a:ext cx="8961120" cy="3169920"/>
          </a:xfrm>
        </p:spPr>
        <p:txBody>
          <a:bodyPr anchor="ctr">
            <a:normAutofit/>
          </a:bodyPr>
          <a:lstStyle>
            <a:lvl1pPr algn="l">
              <a:lnSpc>
                <a:spcPct val="100000"/>
              </a:lnSpc>
              <a:defRPr sz="3600" b="0"/>
            </a:lvl1pPr>
          </a:lstStyle>
          <a:p>
            <a:r>
              <a:rPr lang="en-US" dirty="0"/>
              <a:t>Click to edit Quote</a:t>
            </a:r>
          </a:p>
        </p:txBody>
      </p:sp>
    </p:spTree>
    <p:extLst>
      <p:ext uri="{BB962C8B-B14F-4D97-AF65-F5344CB8AC3E}">
        <p14:creationId xmlns:p14="http://schemas.microsoft.com/office/powerpoint/2010/main" val="106865503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2" name="Rectangle 27">
            <a:extLst>
              <a:ext uri="{FF2B5EF4-FFF2-40B4-BE49-F238E27FC236}">
                <a16:creationId xmlns:a16="http://schemas.microsoft.com/office/drawing/2014/main" id="{9CE8485D-0F5A-8EE6-1CFB-452B14F3784E}"/>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 name="Rectangle 27">
            <a:extLst>
              <a:ext uri="{FF2B5EF4-FFF2-40B4-BE49-F238E27FC236}">
                <a16:creationId xmlns:a16="http://schemas.microsoft.com/office/drawing/2014/main" id="{67E490B7-4A84-3262-AE51-71560ACFE60F}"/>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22609163-2D8F-47AF-B66D-9CA4EF2E8B2E}" type="datetime1">
              <a:rPr lang="en-US" smtClean="0"/>
              <a:t>3/23/2025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14" name="Text Placeholder 8">
            <a:extLst>
              <a:ext uri="{FF2B5EF4-FFF2-40B4-BE49-F238E27FC236}">
                <a16:creationId xmlns:a16="http://schemas.microsoft.com/office/drawing/2014/main" id="{6F33C853-B8A7-B137-2B65-A4021A24DAC1}"/>
              </a:ext>
            </a:extLst>
          </p:cNvPr>
          <p:cNvSpPr>
            <a:spLocks noGrp="1"/>
          </p:cNvSpPr>
          <p:nvPr>
            <p:ph type="body" sz="quarter" idx="15"/>
          </p:nvPr>
        </p:nvSpPr>
        <p:spPr>
          <a:xfrm>
            <a:off x="6397624" y="2296752"/>
            <a:ext cx="4433077" cy="32058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1361297" y="2296752"/>
            <a:ext cx="4433077" cy="32058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61297" y="1355437"/>
            <a:ext cx="9478410" cy="758433"/>
          </a:xfrm>
        </p:spPr>
        <p:txBody>
          <a:bodyPr/>
          <a:lstStyle/>
          <a:p>
            <a:r>
              <a:rPr lang="en-US"/>
              <a:t>Click to edit Master title style</a:t>
            </a:r>
          </a:p>
        </p:txBody>
      </p:sp>
    </p:spTree>
    <p:extLst>
      <p:ext uri="{BB962C8B-B14F-4D97-AF65-F5344CB8AC3E}">
        <p14:creationId xmlns:p14="http://schemas.microsoft.com/office/powerpoint/2010/main" val="55392030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4" name="Rectangle 27">
            <a:extLst>
              <a:ext uri="{FF2B5EF4-FFF2-40B4-BE49-F238E27FC236}">
                <a16:creationId xmlns:a16="http://schemas.microsoft.com/office/drawing/2014/main" id="{A62FB8FC-1BAB-099F-795F-9A363AB3F6CF}"/>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Rectangle 27">
            <a:extLst>
              <a:ext uri="{FF2B5EF4-FFF2-40B4-BE49-F238E27FC236}">
                <a16:creationId xmlns:a16="http://schemas.microsoft.com/office/drawing/2014/main" id="{CEB013B7-4546-E415-CB65-45F3DAF3862C}"/>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8D9429DB-F491-4FE5-A7E5-C08C8D5C4E46}" type="datetime1">
              <a:rPr lang="en-US" smtClean="0"/>
              <a:t>3/23/2025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621516" y="2758965"/>
            <a:ext cx="4674289" cy="32000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621516" y="2020987"/>
            <a:ext cx="46742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1355433" y="2758931"/>
            <a:ext cx="4674289" cy="31997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1355435" y="2020987"/>
            <a:ext cx="46742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1355436" y="1355435"/>
            <a:ext cx="9999952" cy="559833"/>
          </a:xfrm>
        </p:spPr>
        <p:txBody>
          <a:bodyPr/>
          <a:lstStyle/>
          <a:p>
            <a:r>
              <a:rPr lang="en-US"/>
              <a:t>Click to edit Master title style</a:t>
            </a:r>
            <a:endParaRPr lang="en-US" dirty="0"/>
          </a:p>
        </p:txBody>
      </p:sp>
    </p:spTree>
    <p:extLst>
      <p:ext uri="{BB962C8B-B14F-4D97-AF65-F5344CB8AC3E}">
        <p14:creationId xmlns:p14="http://schemas.microsoft.com/office/powerpoint/2010/main" val="39145256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27">
            <a:extLst>
              <a:ext uri="{FF2B5EF4-FFF2-40B4-BE49-F238E27FC236}">
                <a16:creationId xmlns:a16="http://schemas.microsoft.com/office/drawing/2014/main" id="{07E74D72-393E-8A13-2E60-C6CC4AFE647F}"/>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27">
            <a:extLst>
              <a:ext uri="{FF2B5EF4-FFF2-40B4-BE49-F238E27FC236}">
                <a16:creationId xmlns:a16="http://schemas.microsoft.com/office/drawing/2014/main" id="{1D3BDE14-7401-4B8B-B075-EDB936658C0B}"/>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CEEDAC84-4DFF-410D-A2CB-CA3FC7492ACB}" type="datetime1">
              <a:rPr lang="en-US" smtClean="0"/>
              <a:t>3/23/2025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1355436" y="1355436"/>
            <a:ext cx="9491240" cy="1177334"/>
          </a:xfrm>
        </p:spPr>
        <p:txBody>
          <a:bodyPr/>
          <a:lstStyle/>
          <a:p>
            <a:r>
              <a:rPr lang="en-US"/>
              <a:t>Click to edit Master title style</a:t>
            </a:r>
          </a:p>
        </p:txBody>
      </p:sp>
    </p:spTree>
    <p:extLst>
      <p:ext uri="{BB962C8B-B14F-4D97-AF65-F5344CB8AC3E}">
        <p14:creationId xmlns:p14="http://schemas.microsoft.com/office/powerpoint/2010/main" val="293899720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27">
            <a:extLst>
              <a:ext uri="{FF2B5EF4-FFF2-40B4-BE49-F238E27FC236}">
                <a16:creationId xmlns:a16="http://schemas.microsoft.com/office/drawing/2014/main" id="{39CE58CB-CDBE-8EA9-CE2E-E99F891DDA03}"/>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Rectangle 27">
            <a:extLst>
              <a:ext uri="{FF2B5EF4-FFF2-40B4-BE49-F238E27FC236}">
                <a16:creationId xmlns:a16="http://schemas.microsoft.com/office/drawing/2014/main" id="{6444346A-8C6D-F671-200C-56AA80A15660}"/>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56A99F7E-F7B6-4CA8-8FB9-17017535C2F5}" type="datetime1">
              <a:rPr lang="en-US" smtClean="0"/>
              <a:t>3/23/2025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94448872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27">
            <a:extLst>
              <a:ext uri="{FF2B5EF4-FFF2-40B4-BE49-F238E27FC236}">
                <a16:creationId xmlns:a16="http://schemas.microsoft.com/office/drawing/2014/main" id="{1B565062-01CE-0BD1-C054-6F9DB6F0993D}"/>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Rectangle 27">
            <a:extLst>
              <a:ext uri="{FF2B5EF4-FFF2-40B4-BE49-F238E27FC236}">
                <a16:creationId xmlns:a16="http://schemas.microsoft.com/office/drawing/2014/main" id="{224ED13C-BA86-A3CC-D61F-9E266EA45547}"/>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D8D55E6A-4B20-419B-8975-EC9D5EE3F000}" type="datetime1">
              <a:rPr lang="en-US" smtClean="0"/>
              <a:t>3/23/2025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9" y="1355436"/>
            <a:ext cx="5701856" cy="4147462"/>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1355436" y="3166976"/>
            <a:ext cx="3595634" cy="2791688"/>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1355436" y="1355437"/>
            <a:ext cx="3595634" cy="1613050"/>
          </a:xfrm>
        </p:spPr>
        <p:txBody>
          <a:bodyPr anchor="t">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37751515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9" name="Rectangle 27">
            <a:extLst>
              <a:ext uri="{FF2B5EF4-FFF2-40B4-BE49-F238E27FC236}">
                <a16:creationId xmlns:a16="http://schemas.microsoft.com/office/drawing/2014/main" id="{86748F50-DB9E-273F-AC47-8853CF0BCA29}"/>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Rectangle 27">
            <a:extLst>
              <a:ext uri="{FF2B5EF4-FFF2-40B4-BE49-F238E27FC236}">
                <a16:creationId xmlns:a16="http://schemas.microsoft.com/office/drawing/2014/main" id="{70B9A921-7B5C-AFCD-BDA8-ABE54BCE76BE}"/>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139559" y="1355435"/>
            <a:ext cx="5694954" cy="4147463"/>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EEEB7332-06A9-4FE5-B9D1-BB7784ED9F11}" type="datetime1">
              <a:rPr lang="en-US" smtClean="0"/>
              <a:t>3/23/2025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1370677" y="3471015"/>
            <a:ext cx="3585586" cy="2487984"/>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1355436" y="1355436"/>
            <a:ext cx="3595634" cy="1878775"/>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850410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Photo 2">
    <p:spTree>
      <p:nvGrpSpPr>
        <p:cNvPr id="1" name=""/>
        <p:cNvGrpSpPr/>
        <p:nvPr/>
      </p:nvGrpSpPr>
      <p:grpSpPr>
        <a:xfrm>
          <a:off x="0" y="0"/>
          <a:ext cx="0" cy="0"/>
          <a:chOff x="0" y="0"/>
          <a:chExt cx="0" cy="0"/>
        </a:xfrm>
      </p:grpSpPr>
      <p:sp>
        <p:nvSpPr>
          <p:cNvPr id="13" name="Rectangle 27">
            <a:extLst>
              <a:ext uri="{FF2B5EF4-FFF2-40B4-BE49-F238E27FC236}">
                <a16:creationId xmlns:a16="http://schemas.microsoft.com/office/drawing/2014/main" id="{E380770D-7540-D959-D1F4-170831EFDBEC}"/>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rot="5400000">
            <a:off x="10489387" y="4660052"/>
            <a:ext cx="2743200" cy="365125"/>
          </a:xfrm>
        </p:spPr>
        <p:txBody>
          <a:bodyPr/>
          <a:lstStyle>
            <a:lvl1pPr>
              <a:defRPr>
                <a:solidFill>
                  <a:schemeClr val="tx1"/>
                </a:solidFill>
                <a:effectLst/>
              </a:defRPr>
            </a:lvl1pPr>
          </a:lstStyle>
          <a:p>
            <a:fld id="{A60DB3C0-19AB-401A-B141-BA70362BABF1}"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081671"/>
            <a:ext cx="3666743" cy="1421228"/>
          </a:xfrm>
        </p:spPr>
        <p:txBody>
          <a:bodyPr anchor="t">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3666743" cy="2743201"/>
          </a:xfrm>
        </p:spPr>
        <p:txBody>
          <a:bodyPr anchor="b">
            <a:normAutofit/>
          </a:bodyPr>
          <a:lstStyle>
            <a:lvl1pPr algn="l">
              <a:defRPr sz="3200"/>
            </a:lvl1pPr>
          </a:lstStyle>
          <a:p>
            <a:r>
              <a:rPr lang="en-US"/>
              <a:t>Click to edit Master title style</a:t>
            </a:r>
            <a:endParaRPr lang="en-US" dirty="0"/>
          </a:p>
        </p:txBody>
      </p:sp>
    </p:spTree>
    <p:extLst>
      <p:ext uri="{BB962C8B-B14F-4D97-AF65-F5344CB8AC3E}">
        <p14:creationId xmlns:p14="http://schemas.microsoft.com/office/powerpoint/2010/main" val="137062155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7D195F9-9FB7-9BBC-263B-8A6A1F43E2B7}"/>
              </a:ext>
            </a:extLst>
          </p:cNvPr>
          <p:cNvSpPr/>
          <p:nvPr userDrawn="1"/>
        </p:nvSpPr>
        <p:spPr>
          <a:xfrm>
            <a:off x="0" y="0"/>
            <a:ext cx="121920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7">
            <a:extLst>
              <a:ext uri="{FF2B5EF4-FFF2-40B4-BE49-F238E27FC236}">
                <a16:creationId xmlns:a16="http://schemas.microsoft.com/office/drawing/2014/main" id="{A5293FEE-773C-124D-6964-AFC510580216}"/>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Rectangle 27">
            <a:extLst>
              <a:ext uri="{FF2B5EF4-FFF2-40B4-BE49-F238E27FC236}">
                <a16:creationId xmlns:a16="http://schemas.microsoft.com/office/drawing/2014/main" id="{731840E4-4241-1F0D-A44C-0761CA74C207}"/>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093DD22-466D-4778-A518-881FB2A82040}"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1355436" y="3594099"/>
            <a:ext cx="9940370" cy="2364565"/>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55436" y="1355436"/>
            <a:ext cx="8040812" cy="1846664"/>
          </a:xfrm>
        </p:spPr>
        <p:txBody>
          <a:bodyPr anchor="b">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535313548"/>
      </p:ext>
    </p:extLst>
  </p:cSld>
  <p:clrMapOvr>
    <a:overrideClrMapping bg1="dk1" tx1="lt1" bg2="dk2" tx2="lt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20EB49E-0103-C58C-4CB9-0E69BCE787A4}"/>
              </a:ext>
            </a:extLst>
          </p:cNvPr>
          <p:cNvSpPr/>
          <p:nvPr userDrawn="1"/>
        </p:nvSpPr>
        <p:spPr>
          <a:xfrm>
            <a:off x="0" y="0"/>
            <a:ext cx="121920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7">
            <a:extLst>
              <a:ext uri="{FF2B5EF4-FFF2-40B4-BE49-F238E27FC236}">
                <a16:creationId xmlns:a16="http://schemas.microsoft.com/office/drawing/2014/main" id="{7EF7EE42-54B2-D3C2-8153-5AD7495667FC}"/>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27">
            <a:extLst>
              <a:ext uri="{FF2B5EF4-FFF2-40B4-BE49-F238E27FC236}">
                <a16:creationId xmlns:a16="http://schemas.microsoft.com/office/drawing/2014/main" id="{E35A4BAF-37A4-C812-DB31-7DD33CC4643E}"/>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A854E55-4D2F-4913-A614-D7DC35078045}" type="datetime1">
              <a:rPr lang="en-US" smtClean="0"/>
              <a:t>3/23/2025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1355564" y="3622674"/>
            <a:ext cx="8430639" cy="1279615"/>
          </a:xfrm>
        </p:spPr>
        <p:txBody>
          <a:bodyPr>
            <a:noAutofit/>
          </a:bodyPr>
          <a:lstStyle>
            <a:lvl1pPr marL="0" indent="0">
              <a:buNone/>
              <a:defRPr sz="2400"/>
            </a:lvl1pPr>
            <a:lvl2pPr marL="228600" indent="0">
              <a:buNone/>
              <a:defRPr sz="2000"/>
            </a:lvl2pPr>
            <a:lvl3pPr marL="457200" indent="0">
              <a:buNone/>
              <a:defRPr sz="1800"/>
            </a:lvl3pPr>
            <a:lvl4pPr marL="685800" indent="0">
              <a:buNone/>
              <a:defRPr sz="16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55436" y="1355436"/>
            <a:ext cx="8430767" cy="1879890"/>
          </a:xfrm>
        </p:spPr>
        <p:txBody>
          <a:bodyPr anchor="b">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34418189"/>
      </p:ext>
    </p:extLst>
  </p:cSld>
  <p:clrMapOvr>
    <a:overrideClrMapping bg1="dk1" tx1="lt1" bg2="dk2" tx2="lt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secHead" preserve="1">
  <p:cSld name="Section Header 2">
    <p:spTree>
      <p:nvGrpSpPr>
        <p:cNvPr id="1" name=""/>
        <p:cNvGrpSpPr/>
        <p:nvPr/>
      </p:nvGrpSpPr>
      <p:grpSpPr>
        <a:xfrm>
          <a:off x="0" y="0"/>
          <a:ext cx="0" cy="0"/>
          <a:chOff x="0" y="0"/>
          <a:chExt cx="0" cy="0"/>
        </a:xfrm>
      </p:grpSpPr>
      <p:sp>
        <p:nvSpPr>
          <p:cNvPr id="8" name="Rectangle 27">
            <a:extLst>
              <a:ext uri="{FF2B5EF4-FFF2-40B4-BE49-F238E27FC236}">
                <a16:creationId xmlns:a16="http://schemas.microsoft.com/office/drawing/2014/main" id="{501B8758-0F78-59AF-E4F6-9F632D4C15CF}"/>
              </a:ext>
              <a:ext uri="{C183D7F6-B498-43B3-948B-1728B52AA6E4}">
                <adec:decorative xmlns:adec="http://schemas.microsoft.com/office/drawing/2017/decorative" val="1"/>
              </a:ext>
            </a:extLst>
          </p:cNvPr>
          <p:cNvSpPr/>
          <p:nvPr/>
        </p:nvSpPr>
        <p:spPr>
          <a:xfrm rot="10800000" flipH="1">
            <a:off x="895252" y="550664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Rectangle 27">
            <a:extLst>
              <a:ext uri="{FF2B5EF4-FFF2-40B4-BE49-F238E27FC236}">
                <a16:creationId xmlns:a16="http://schemas.microsoft.com/office/drawing/2014/main" id="{9EFD7EE2-6270-BBCB-2C9C-05DA94D30499}"/>
              </a:ext>
              <a:ext uri="{C183D7F6-B498-43B3-948B-1728B52AA6E4}">
                <adec:decorative xmlns:adec="http://schemas.microsoft.com/office/drawing/2017/decorative" val="1"/>
              </a:ext>
            </a:extLst>
          </p:cNvPr>
          <p:cNvSpPr/>
          <p:nvPr/>
        </p:nvSpPr>
        <p:spPr>
          <a:xfrm flipH="1">
            <a:off x="10833340" y="899990"/>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0B5B5A08-7B47-F42B-41AD-A01C21576307}"/>
              </a:ext>
            </a:extLst>
          </p:cNvPr>
          <p:cNvSpPr>
            <a:spLocks noGrp="1"/>
          </p:cNvSpPr>
          <p:nvPr>
            <p:ph type="dt" sz="half" idx="10"/>
          </p:nvPr>
        </p:nvSpPr>
        <p:spPr/>
        <p:txBody>
          <a:bodyPr/>
          <a:lstStyle/>
          <a:p>
            <a:fld id="{BC1C3861-9F6D-4876-A034-81C7389A134F}" type="datetime1">
              <a:rPr lang="en-US" smtClean="0"/>
              <a:t>3/23/2025</a:t>
            </a:fld>
            <a:endParaRPr lang="en-US" dirty="0"/>
          </a:p>
        </p:txBody>
      </p:sp>
      <p:sp>
        <p:nvSpPr>
          <p:cNvPr id="5" name="Footer Placeholder 4">
            <a:extLst>
              <a:ext uri="{FF2B5EF4-FFF2-40B4-BE49-F238E27FC236}">
                <a16:creationId xmlns:a16="http://schemas.microsoft.com/office/drawing/2014/main" id="{13C69F53-CED4-7F99-544C-FE508E55D7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5D54EE43-991B-C986-8CB9-6B399DC8645A}"/>
              </a:ext>
            </a:extLst>
          </p:cNvPr>
          <p:cNvSpPr>
            <a:spLocks noGrp="1"/>
          </p:cNvSpPr>
          <p:nvPr>
            <p:ph type="sldNum" sz="quarter" idx="12"/>
          </p:nvPr>
        </p:nvSpPr>
        <p:spPr/>
        <p:txBody>
          <a:bodyPr/>
          <a:lstStyle/>
          <a:p>
            <a:fld id="{0B363F69-2E69-4493-9263-0ED57289E596}" type="slidenum">
              <a:rPr lang="en-US" smtClean="0"/>
              <a:t>‹#›</a:t>
            </a:fld>
            <a:endParaRPr lang="en-US" dirty="0"/>
          </a:p>
        </p:txBody>
      </p:sp>
      <p:sp>
        <p:nvSpPr>
          <p:cNvPr id="3" name="Text Placeholder 2">
            <a:extLst>
              <a:ext uri="{FF2B5EF4-FFF2-40B4-BE49-F238E27FC236}">
                <a16:creationId xmlns:a16="http://schemas.microsoft.com/office/drawing/2014/main" id="{4312078C-CE14-9C40-DF6F-0C18D0C34BE0}"/>
              </a:ext>
            </a:extLst>
          </p:cNvPr>
          <p:cNvSpPr>
            <a:spLocks noGrp="1"/>
          </p:cNvSpPr>
          <p:nvPr>
            <p:ph type="body" idx="1"/>
          </p:nvPr>
        </p:nvSpPr>
        <p:spPr>
          <a:xfrm>
            <a:off x="2964289" y="1249251"/>
            <a:ext cx="6259132" cy="1159097"/>
          </a:xfrm>
        </p:spPr>
        <p:txBody>
          <a:bodyPr anchor="b">
            <a:normAutofit/>
          </a:bodyPr>
          <a:lstStyle>
            <a:lvl1pPr marL="0" indent="0" algn="ctr">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 name="Title 1">
            <a:extLst>
              <a:ext uri="{FF2B5EF4-FFF2-40B4-BE49-F238E27FC236}">
                <a16:creationId xmlns:a16="http://schemas.microsoft.com/office/drawing/2014/main" id="{F001F9CF-CB7A-F53D-8222-D28803C8D6C1}"/>
              </a:ext>
            </a:extLst>
          </p:cNvPr>
          <p:cNvSpPr>
            <a:spLocks noGrp="1"/>
          </p:cNvSpPr>
          <p:nvPr>
            <p:ph type="title"/>
          </p:nvPr>
        </p:nvSpPr>
        <p:spPr>
          <a:xfrm>
            <a:off x="2442695" y="2820470"/>
            <a:ext cx="7306607" cy="2614412"/>
          </a:xfrm>
        </p:spPr>
        <p:txBody>
          <a:bodyPr anchor="t">
            <a:normAutofit/>
          </a:bodyPr>
          <a:lstStyle>
            <a:lvl1pPr algn="ctr">
              <a:defRPr sz="3200"/>
            </a:lvl1pPr>
          </a:lstStyle>
          <a:p>
            <a:r>
              <a:rPr lang="en-US"/>
              <a:t>Click to edit Master title style</a:t>
            </a:r>
            <a:endParaRPr lang="en-US" dirty="0"/>
          </a:p>
        </p:txBody>
      </p:sp>
    </p:spTree>
    <p:extLst>
      <p:ext uri="{BB962C8B-B14F-4D97-AF65-F5344CB8AC3E}">
        <p14:creationId xmlns:p14="http://schemas.microsoft.com/office/powerpoint/2010/main" val="255025925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hree column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B1C74D-3A16-7673-67AC-0C532FEF24D5}"/>
              </a:ext>
            </a:extLst>
          </p:cNvPr>
          <p:cNvSpPr>
            <a:spLocks noGrp="1"/>
          </p:cNvSpPr>
          <p:nvPr>
            <p:ph sz="half" idx="1"/>
          </p:nvPr>
        </p:nvSpPr>
        <p:spPr>
          <a:xfrm>
            <a:off x="1393495" y="2425148"/>
            <a:ext cx="2992976" cy="33366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E277377-A8E7-77D5-B566-AE6FFF11DCAB}"/>
              </a:ext>
            </a:extLst>
          </p:cNvPr>
          <p:cNvSpPr>
            <a:spLocks noGrp="1"/>
          </p:cNvSpPr>
          <p:nvPr>
            <p:ph type="dt" sz="half" idx="10"/>
          </p:nvPr>
        </p:nvSpPr>
        <p:spPr/>
        <p:txBody>
          <a:bodyPr/>
          <a:lstStyle/>
          <a:p>
            <a:fld id="{A4C2A9E9-B77A-4DC6-A56B-00523D425337}" type="datetime1">
              <a:rPr lang="en-US" smtClean="0"/>
              <a:t>3/23/2025</a:t>
            </a:fld>
            <a:endParaRPr lang="en-US" dirty="0"/>
          </a:p>
        </p:txBody>
      </p:sp>
      <p:sp>
        <p:nvSpPr>
          <p:cNvPr id="6" name="Footer Placeholder 5">
            <a:extLst>
              <a:ext uri="{FF2B5EF4-FFF2-40B4-BE49-F238E27FC236}">
                <a16:creationId xmlns:a16="http://schemas.microsoft.com/office/drawing/2014/main" id="{D1FD32BD-61AF-3EDB-A5F0-44C88B7CF2B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91B72A1B-F3E7-C552-A4B6-E87FE105B1FC}"/>
              </a:ext>
            </a:extLst>
          </p:cNvPr>
          <p:cNvSpPr>
            <a:spLocks noGrp="1"/>
          </p:cNvSpPr>
          <p:nvPr>
            <p:ph type="sldNum" sz="quarter" idx="12"/>
          </p:nvPr>
        </p:nvSpPr>
        <p:spPr/>
        <p:txBody>
          <a:bodyPr/>
          <a:lstStyle/>
          <a:p>
            <a:fld id="{0B363F69-2E69-4493-9263-0ED57289E596}" type="slidenum">
              <a:rPr lang="en-US" smtClean="0"/>
              <a:t>‹#›</a:t>
            </a:fld>
            <a:endParaRPr lang="en-US" dirty="0"/>
          </a:p>
        </p:txBody>
      </p:sp>
      <p:sp>
        <p:nvSpPr>
          <p:cNvPr id="10" name="Content Placeholder 2">
            <a:extLst>
              <a:ext uri="{FF2B5EF4-FFF2-40B4-BE49-F238E27FC236}">
                <a16:creationId xmlns:a16="http://schemas.microsoft.com/office/drawing/2014/main" id="{3A04B3B3-590F-112E-659A-0CBC939F45D4}"/>
              </a:ext>
            </a:extLst>
          </p:cNvPr>
          <p:cNvSpPr>
            <a:spLocks noGrp="1"/>
          </p:cNvSpPr>
          <p:nvPr>
            <p:ph sz="half" idx="13"/>
          </p:nvPr>
        </p:nvSpPr>
        <p:spPr>
          <a:xfrm>
            <a:off x="7805531" y="2425148"/>
            <a:ext cx="2992976" cy="33366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a:extLst>
              <a:ext uri="{FF2B5EF4-FFF2-40B4-BE49-F238E27FC236}">
                <a16:creationId xmlns:a16="http://schemas.microsoft.com/office/drawing/2014/main" id="{F63640B3-016C-E8AE-ADC6-A5A8BA496402}"/>
              </a:ext>
            </a:extLst>
          </p:cNvPr>
          <p:cNvSpPr>
            <a:spLocks noGrp="1"/>
          </p:cNvSpPr>
          <p:nvPr>
            <p:ph sz="half" idx="14"/>
          </p:nvPr>
        </p:nvSpPr>
        <p:spPr>
          <a:xfrm>
            <a:off x="4599512" y="2425148"/>
            <a:ext cx="2992976" cy="33366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95BA0F74-78B7-1D8E-EB2A-C1DBCDE87ABB}"/>
              </a:ext>
            </a:extLst>
          </p:cNvPr>
          <p:cNvSpPr>
            <a:spLocks noGrp="1"/>
          </p:cNvSpPr>
          <p:nvPr>
            <p:ph type="title"/>
          </p:nvPr>
        </p:nvSpPr>
        <p:spPr>
          <a:xfrm>
            <a:off x="1393494" y="1047564"/>
            <a:ext cx="9425847" cy="1177334"/>
          </a:xfrm>
        </p:spPr>
        <p:txBody>
          <a:bodyPr/>
          <a:lstStyle/>
          <a:p>
            <a:r>
              <a:rPr lang="en-US"/>
              <a:t>Click to edit Master title style</a:t>
            </a:r>
          </a:p>
        </p:txBody>
      </p:sp>
    </p:spTree>
    <p:extLst>
      <p:ext uri="{BB962C8B-B14F-4D97-AF65-F5344CB8AC3E}">
        <p14:creationId xmlns:p14="http://schemas.microsoft.com/office/powerpoint/2010/main" val="3200518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Photo 3">
    <p:spTree>
      <p:nvGrpSpPr>
        <p:cNvPr id="1" name=""/>
        <p:cNvGrpSpPr/>
        <p:nvPr/>
      </p:nvGrpSpPr>
      <p:grpSpPr>
        <a:xfrm>
          <a:off x="0" y="0"/>
          <a:ext cx="0" cy="0"/>
          <a:chOff x="0" y="0"/>
          <a:chExt cx="0" cy="0"/>
        </a:xfrm>
      </p:grpSpPr>
      <p:sp>
        <p:nvSpPr>
          <p:cNvPr id="10" name="Rectangle 27">
            <a:extLst>
              <a:ext uri="{FF2B5EF4-FFF2-40B4-BE49-F238E27FC236}">
                <a16:creationId xmlns:a16="http://schemas.microsoft.com/office/drawing/2014/main" id="{7F586C70-7F75-F4F6-FB62-1980E9476B29}"/>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596128" y="0"/>
            <a:ext cx="6595872"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Click icon to add picture</a:t>
            </a:r>
            <a:endParaRPr lang="en-US" dirty="0"/>
          </a:p>
        </p:txBody>
      </p:sp>
      <p:sp>
        <p:nvSpPr>
          <p:cNvPr id="6" name="Date Placeholder 3">
            <a:extLst>
              <a:ext uri="{FF2B5EF4-FFF2-40B4-BE49-F238E27FC236}">
                <a16:creationId xmlns:a16="http://schemas.microsoft.com/office/drawing/2014/main" id="{D2E1C153-93E3-28AA-EFD6-56DF1570F09E}"/>
              </a:ext>
            </a:extLst>
          </p:cNvPr>
          <p:cNvSpPr>
            <a:spLocks noGrp="1"/>
          </p:cNvSpPr>
          <p:nvPr>
            <p:ph type="dt" sz="half" idx="10"/>
          </p:nvPr>
        </p:nvSpPr>
        <p:spPr>
          <a:xfrm rot="16200000">
            <a:off x="-1041937" y="4660052"/>
            <a:ext cx="2743200" cy="365125"/>
          </a:xfrm>
        </p:spPr>
        <p:txBody>
          <a:bodyPr/>
          <a:lstStyle>
            <a:lvl1pPr algn="l">
              <a:defRPr/>
            </a:lvl1pPr>
          </a:lstStyle>
          <a:p>
            <a:fld id="{AB415708-2313-440B-A668-6BC5B5B31402}" type="datetime1">
              <a:rPr lang="en-US" smtClean="0"/>
              <a:t>3/23/2025</a:t>
            </a:fld>
            <a:endParaRPr lang="en-US" dirty="0"/>
          </a:p>
        </p:txBody>
      </p:sp>
      <p:sp>
        <p:nvSpPr>
          <p:cNvPr id="4" name="Footer Placeholder 3">
            <a:extLst>
              <a:ext uri="{FF2B5EF4-FFF2-40B4-BE49-F238E27FC236}">
                <a16:creationId xmlns:a16="http://schemas.microsoft.com/office/drawing/2014/main" id="{90F3AF05-A712-7CEF-24F3-E3C5D0088052}"/>
              </a:ext>
            </a:extLst>
          </p:cNvPr>
          <p:cNvSpPr>
            <a:spLocks noGrp="1"/>
          </p:cNvSpPr>
          <p:nvPr>
            <p:ph type="ftr" sz="quarter" idx="16"/>
          </p:nvPr>
        </p:nvSpPr>
        <p:spPr>
          <a:xfrm flipH="1">
            <a:off x="716855" y="6356350"/>
            <a:ext cx="3280068" cy="365125"/>
          </a:xfrm>
        </p:spPr>
        <p:txBody>
          <a:bodyPr/>
          <a:lstStyle>
            <a:lvl1pPr algn="l">
              <a:defRPr/>
            </a:lvl1pPr>
          </a:lstStyle>
          <a:p>
            <a:r>
              <a:rPr lang="en-US" dirty="0"/>
              <a:t>Sample Footer Text</a:t>
            </a:r>
          </a:p>
        </p:txBody>
      </p:sp>
      <p:sp>
        <p:nvSpPr>
          <p:cNvPr id="5" name="Slide Number Placeholder 8">
            <a:extLst>
              <a:ext uri="{FF2B5EF4-FFF2-40B4-BE49-F238E27FC236}">
                <a16:creationId xmlns:a16="http://schemas.microsoft.com/office/drawing/2014/main" id="{63E540EE-1F44-0440-353A-1F1A96C3110A}"/>
              </a:ext>
            </a:extLst>
          </p:cNvPr>
          <p:cNvSpPr>
            <a:spLocks noGrp="1"/>
          </p:cNvSpPr>
          <p:nvPr>
            <p:ph type="sldNum" sz="quarter" idx="17"/>
          </p:nvPr>
        </p:nvSpPr>
        <p:spPr>
          <a:xfrm flipH="1">
            <a:off x="147100" y="6356350"/>
            <a:ext cx="569755" cy="365125"/>
          </a:xfrm>
        </p:spPr>
        <p:txBody>
          <a:bodyPr/>
          <a:lstStyle>
            <a:lvl1pPr algn="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348740" y="4873752"/>
            <a:ext cx="4064508" cy="1380744"/>
          </a:xfrm>
        </p:spPr>
        <p:txBody>
          <a:bodyPr anchor="b">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348740" y="1348740"/>
            <a:ext cx="4064508" cy="3326506"/>
          </a:xfrm>
        </p:spPr>
        <p:txBody>
          <a:bodyPr anchor="t">
            <a:normAutofit/>
          </a:bodyPr>
          <a:lstStyle>
            <a:lvl1pPr algn="l">
              <a:defRPr sz="3600"/>
            </a:lvl1pPr>
          </a:lstStyle>
          <a:p>
            <a:r>
              <a:rPr lang="en-US"/>
              <a:t>Click to edit Master title style</a:t>
            </a:r>
            <a:endParaRPr lang="en-US" dirty="0"/>
          </a:p>
        </p:txBody>
      </p:sp>
    </p:spTree>
    <p:extLst>
      <p:ext uri="{BB962C8B-B14F-4D97-AF65-F5344CB8AC3E}">
        <p14:creationId xmlns:p14="http://schemas.microsoft.com/office/powerpoint/2010/main" val="327928547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D3324F1-AAB1-82BB-4A98-EB462C533DA8}"/>
              </a:ext>
            </a:extLst>
          </p:cNvPr>
          <p:cNvSpPr/>
          <p:nvPr userDrawn="1"/>
        </p:nvSpPr>
        <p:spPr>
          <a:xfrm>
            <a:off x="1" y="0"/>
            <a:ext cx="12192000" cy="6858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E9437359-92AE-C889-87B9-89D0D7398DA1}"/>
              </a:ext>
            </a:extLst>
          </p:cNvPr>
          <p:cNvSpPr>
            <a:spLocks noGrp="1"/>
          </p:cNvSpPr>
          <p:nvPr>
            <p:ph type="pic" idx="10"/>
          </p:nvPr>
        </p:nvSpPr>
        <p:spPr>
          <a:xfrm>
            <a:off x="-1" y="1"/>
            <a:ext cx="12192000" cy="6857999"/>
          </a:xfrm>
          <a:custGeom>
            <a:avLst/>
            <a:gdLst>
              <a:gd name="connsiteX0" fmla="*/ 11269474 w 12192000"/>
              <a:gd name="connsiteY0" fmla="*/ 5502897 h 6857999"/>
              <a:gd name="connsiteX1" fmla="*/ 11269474 w 12192000"/>
              <a:gd name="connsiteY1" fmla="*/ 5932665 h 6857999"/>
              <a:gd name="connsiteX2" fmla="*/ 10839706 w 12192000"/>
              <a:gd name="connsiteY2" fmla="*/ 5932665 h 6857999"/>
              <a:gd name="connsiteX3" fmla="*/ 10839706 w 12192000"/>
              <a:gd name="connsiteY3" fmla="*/ 5987529 h 6857999"/>
              <a:gd name="connsiteX4" fmla="*/ 11269474 w 12192000"/>
              <a:gd name="connsiteY4" fmla="*/ 5987529 h 6857999"/>
              <a:gd name="connsiteX5" fmla="*/ 11324338 w 12192000"/>
              <a:gd name="connsiteY5" fmla="*/ 5987529 h 6857999"/>
              <a:gd name="connsiteX6" fmla="*/ 11324338 w 12192000"/>
              <a:gd name="connsiteY6" fmla="*/ 5932665 h 6857999"/>
              <a:gd name="connsiteX7" fmla="*/ 11324338 w 12192000"/>
              <a:gd name="connsiteY7" fmla="*/ 5502897 h 6857999"/>
              <a:gd name="connsiteX8" fmla="*/ 877767 w 12192000"/>
              <a:gd name="connsiteY8" fmla="*/ 871903 h 6857999"/>
              <a:gd name="connsiteX9" fmla="*/ 877767 w 12192000"/>
              <a:gd name="connsiteY9" fmla="*/ 926767 h 6857999"/>
              <a:gd name="connsiteX10" fmla="*/ 877767 w 12192000"/>
              <a:gd name="connsiteY10" fmla="*/ 1356535 h 6857999"/>
              <a:gd name="connsiteX11" fmla="*/ 932631 w 12192000"/>
              <a:gd name="connsiteY11" fmla="*/ 1356535 h 6857999"/>
              <a:gd name="connsiteX12" fmla="*/ 932631 w 12192000"/>
              <a:gd name="connsiteY12" fmla="*/ 926767 h 6857999"/>
              <a:gd name="connsiteX13" fmla="*/ 1362399 w 12192000"/>
              <a:gd name="connsiteY13" fmla="*/ 926767 h 6857999"/>
              <a:gd name="connsiteX14" fmla="*/ 1362399 w 12192000"/>
              <a:gd name="connsiteY14" fmla="*/ 871903 h 6857999"/>
              <a:gd name="connsiteX15" fmla="*/ 932631 w 12192000"/>
              <a:gd name="connsiteY15" fmla="*/ 871903 h 6857999"/>
              <a:gd name="connsiteX16" fmla="*/ 0 w 12192000"/>
              <a:gd name="connsiteY16" fmla="*/ 0 h 6857999"/>
              <a:gd name="connsiteX17" fmla="*/ 12192000 w 12192000"/>
              <a:gd name="connsiteY17" fmla="*/ 0 h 6857999"/>
              <a:gd name="connsiteX18" fmla="*/ 12192000 w 12192000"/>
              <a:gd name="connsiteY18" fmla="*/ 6857999 h 6857999"/>
              <a:gd name="connsiteX19" fmla="*/ 0 w 12192000"/>
              <a:gd name="connsiteY1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0" h="6857999">
                <a:moveTo>
                  <a:pt x="11269474" y="5502897"/>
                </a:moveTo>
                <a:lnTo>
                  <a:pt x="11269474" y="5932665"/>
                </a:lnTo>
                <a:lnTo>
                  <a:pt x="10839706" y="5932665"/>
                </a:lnTo>
                <a:lnTo>
                  <a:pt x="10839706" y="5987529"/>
                </a:lnTo>
                <a:lnTo>
                  <a:pt x="11269474" y="5987529"/>
                </a:lnTo>
                <a:lnTo>
                  <a:pt x="11324338" y="5987529"/>
                </a:lnTo>
                <a:lnTo>
                  <a:pt x="11324338" y="5932665"/>
                </a:lnTo>
                <a:lnTo>
                  <a:pt x="11324338" y="5502897"/>
                </a:lnTo>
                <a:close/>
                <a:moveTo>
                  <a:pt x="877767" y="871903"/>
                </a:moveTo>
                <a:lnTo>
                  <a:pt x="877767" y="926767"/>
                </a:lnTo>
                <a:lnTo>
                  <a:pt x="877767" y="1356535"/>
                </a:lnTo>
                <a:lnTo>
                  <a:pt x="932631" y="1356535"/>
                </a:lnTo>
                <a:lnTo>
                  <a:pt x="932631" y="926767"/>
                </a:lnTo>
                <a:lnTo>
                  <a:pt x="1362399" y="926767"/>
                </a:lnTo>
                <a:lnTo>
                  <a:pt x="1362399" y="871903"/>
                </a:lnTo>
                <a:lnTo>
                  <a:pt x="932631" y="871903"/>
                </a:lnTo>
                <a:close/>
                <a:moveTo>
                  <a:pt x="0" y="0"/>
                </a:moveTo>
                <a:lnTo>
                  <a:pt x="12192000" y="0"/>
                </a:lnTo>
                <a:lnTo>
                  <a:pt x="12192000" y="6857999"/>
                </a:lnTo>
                <a:lnTo>
                  <a:pt x="0" y="6857999"/>
                </a:lnTo>
                <a:close/>
              </a:path>
            </a:pathLst>
          </a:custGeom>
          <a:blipFill dpi="0" rotWithShape="1">
            <a:blip r:embed="rId2" cstate="email">
              <a:extLst>
                <a:ext uri="{28A0092B-C50C-407E-A947-70E740481C1C}">
                  <a14:useLocalDpi xmlns:a14="http://schemas.microsoft.com/office/drawing/2010/main"/>
                </a:ext>
              </a:extLst>
            </a:blip>
            <a:srcRect/>
            <a:stretch>
              <a:fillRect l="2"/>
            </a:stretch>
          </a:blipFill>
        </p:spPr>
        <p:txBody>
          <a:bodyPr wrap="square">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5" name="Rectangle 27">
            <a:extLst>
              <a:ext uri="{FF2B5EF4-FFF2-40B4-BE49-F238E27FC236}">
                <a16:creationId xmlns:a16="http://schemas.microsoft.com/office/drawing/2014/main" id="{FF3A7D3F-4A68-8C0F-3FF9-B4E1EF3F1A39}"/>
              </a:ext>
              <a:ext uri="{C183D7F6-B498-43B3-948B-1728B52AA6E4}">
                <adec:decorative xmlns:adec="http://schemas.microsoft.com/office/drawing/2017/decorative" val="1"/>
              </a:ext>
            </a:extLst>
          </p:cNvPr>
          <p:cNvSpPr/>
          <p:nvPr userDrawn="1"/>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Rectangle 27">
            <a:extLst>
              <a:ext uri="{FF2B5EF4-FFF2-40B4-BE49-F238E27FC236}">
                <a16:creationId xmlns:a16="http://schemas.microsoft.com/office/drawing/2014/main" id="{FEDF87E0-0EB7-6D63-D3F2-0504485023E6}"/>
              </a:ext>
              <a:ext uri="{C183D7F6-B498-43B3-948B-1728B52AA6E4}">
                <adec:decorative xmlns:adec="http://schemas.microsoft.com/office/drawing/2017/decorative" val="1"/>
              </a:ext>
            </a:extLst>
          </p:cNvPr>
          <p:cNvSpPr/>
          <p:nvPr userDrawn="1"/>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Subtitle 2">
            <a:extLst>
              <a:ext uri="{FF2B5EF4-FFF2-40B4-BE49-F238E27FC236}">
                <a16:creationId xmlns:a16="http://schemas.microsoft.com/office/drawing/2014/main" id="{A8C34E25-02B2-AB16-CD37-848C973CD23D}"/>
              </a:ext>
            </a:extLst>
          </p:cNvPr>
          <p:cNvSpPr>
            <a:spLocks noGrp="1"/>
          </p:cNvSpPr>
          <p:nvPr>
            <p:ph type="subTitle" idx="1"/>
          </p:nvPr>
        </p:nvSpPr>
        <p:spPr>
          <a:xfrm>
            <a:off x="2032717" y="3895685"/>
            <a:ext cx="8126567" cy="873742"/>
          </a:xfrm>
        </p:spPr>
        <p:txBody>
          <a:bodyPr>
            <a:normAutofit/>
          </a:bodyPr>
          <a:lstStyle>
            <a:lvl1pPr marL="0" indent="0" algn="ctr">
              <a:lnSpc>
                <a:spcPct val="110000"/>
              </a:lnSpc>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9156FD6C-382A-89AC-5218-83B303CEF520}"/>
              </a:ext>
            </a:extLst>
          </p:cNvPr>
          <p:cNvSpPr>
            <a:spLocks noGrp="1"/>
          </p:cNvSpPr>
          <p:nvPr>
            <p:ph type="ctrTitle"/>
          </p:nvPr>
        </p:nvSpPr>
        <p:spPr>
          <a:xfrm>
            <a:off x="2032717" y="1431235"/>
            <a:ext cx="8126567" cy="2326281"/>
          </a:xfrm>
        </p:spPr>
        <p:txBody>
          <a:bodyPr anchor="b">
            <a:normAutofit/>
          </a:bodyPr>
          <a:lstStyle>
            <a:lvl1pPr algn="ctr">
              <a:defRPr sz="36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650055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Header">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8B452C4-7F54-F55D-1491-B1B40FCBC138}"/>
              </a:ext>
            </a:extLst>
          </p:cNvPr>
          <p:cNvSpPr/>
          <p:nvPr/>
        </p:nvSpPr>
        <p:spPr>
          <a:xfrm>
            <a:off x="0" y="0"/>
            <a:ext cx="121920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27">
            <a:extLst>
              <a:ext uri="{FF2B5EF4-FFF2-40B4-BE49-F238E27FC236}">
                <a16:creationId xmlns:a16="http://schemas.microsoft.com/office/drawing/2014/main" id="{CA6795CE-B2F5-5B08-DE09-21D013BD0FBC}"/>
              </a:ext>
              <a:ext uri="{C183D7F6-B498-43B3-948B-1728B52AA6E4}">
                <adec:decorative xmlns:adec="http://schemas.microsoft.com/office/drawing/2017/decorative" val="1"/>
              </a:ext>
            </a:extLst>
          </p:cNvPr>
          <p:cNvSpPr/>
          <p:nvPr/>
        </p:nvSpPr>
        <p:spPr>
          <a:xfrm rot="5400000" flipH="1">
            <a:off x="10839706" y="5502898"/>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Rectangle 27">
            <a:extLst>
              <a:ext uri="{FF2B5EF4-FFF2-40B4-BE49-F238E27FC236}">
                <a16:creationId xmlns:a16="http://schemas.microsoft.com/office/drawing/2014/main" id="{C13EF13F-A725-B312-E44A-3E39AC801D91}"/>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46D9CBAA-C12C-4024-AEF3-5D15655BA02C}" type="datetime1">
              <a:rPr lang="en-US" smtClean="0"/>
              <a:t>3/23/2025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348740" y="1348740"/>
            <a:ext cx="8163306" cy="452225"/>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357884" y="1943101"/>
            <a:ext cx="8163306" cy="4015564"/>
          </a:xfrm>
        </p:spPr>
        <p:txBody>
          <a:bodyPr anchor="b">
            <a:normAutofit/>
          </a:bodyPr>
          <a:lstStyle>
            <a:lvl1pPr algn="l">
              <a:defRPr sz="3600"/>
            </a:lvl1pPr>
          </a:lstStyle>
          <a:p>
            <a:r>
              <a:rPr lang="en-US"/>
              <a:t>Click to edit Master title style</a:t>
            </a:r>
            <a:endParaRPr lang="en-US" dirty="0"/>
          </a:p>
        </p:txBody>
      </p:sp>
    </p:spTree>
    <p:extLst>
      <p:ext uri="{BB962C8B-B14F-4D97-AF65-F5344CB8AC3E}">
        <p14:creationId xmlns:p14="http://schemas.microsoft.com/office/powerpoint/2010/main" val="40994825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E824BDE3-55ED-47D3-BEC0-77B6A1C3C0E8}" type="datetime1">
              <a:rPr lang="en-US" smtClean="0"/>
              <a:t>3/23/2025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1362348" y="2823211"/>
            <a:ext cx="9477358" cy="2839834"/>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1362348" y="1348740"/>
            <a:ext cx="9477358" cy="1348740"/>
          </a:xfrm>
        </p:spPr>
        <p:txBody>
          <a:bodyPr anchor="ct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66063782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599D84E-9BC3-8D6E-97C3-0AD7829387F6}"/>
              </a:ext>
            </a:extLst>
          </p:cNvPr>
          <p:cNvSpPr>
            <a:spLocks noGrp="1"/>
          </p:cNvSpPr>
          <p:nvPr>
            <p:ph type="dt" sz="half" idx="2"/>
          </p:nvPr>
        </p:nvSpPr>
        <p:spPr>
          <a:xfrm rot="5400000">
            <a:off x="10489387" y="4660052"/>
            <a:ext cx="2743200"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B3DBEB44-6494-403F-ADE8-ACABB96B4709}" type="datetime1">
              <a:rPr lang="en-US" smtClean="0"/>
              <a:t>3/23/2025</a:t>
            </a:fld>
            <a:endParaRPr lang="en-US" dirty="0"/>
          </a:p>
        </p:txBody>
      </p:sp>
      <p:sp>
        <p:nvSpPr>
          <p:cNvPr id="5" name="Footer Placeholder 4">
            <a:extLst>
              <a:ext uri="{FF2B5EF4-FFF2-40B4-BE49-F238E27FC236}">
                <a16:creationId xmlns:a16="http://schemas.microsoft.com/office/drawing/2014/main" id="{8734DE61-4C99-4D45-3493-01A6E135AB2F}"/>
              </a:ext>
            </a:extLst>
          </p:cNvPr>
          <p:cNvSpPr>
            <a:spLocks noGrp="1"/>
          </p:cNvSpPr>
          <p:nvPr>
            <p:ph type="ftr" sz="quarter" idx="3"/>
          </p:nvPr>
        </p:nvSpPr>
        <p:spPr>
          <a:xfrm>
            <a:off x="8177917" y="6356350"/>
            <a:ext cx="3280068"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r>
              <a:rPr lang="en-US" dirty="0"/>
              <a:t>Sample Footer Text</a:t>
            </a:r>
          </a:p>
        </p:txBody>
      </p:sp>
      <p:sp>
        <p:nvSpPr>
          <p:cNvPr id="6" name="Slide Number Placeholder 5">
            <a:extLst>
              <a:ext uri="{FF2B5EF4-FFF2-40B4-BE49-F238E27FC236}">
                <a16:creationId xmlns:a16="http://schemas.microsoft.com/office/drawing/2014/main" id="{7ABD2880-C028-E42E-9A7A-7D8BFD458F82}"/>
              </a:ext>
            </a:extLst>
          </p:cNvPr>
          <p:cNvSpPr>
            <a:spLocks noGrp="1"/>
          </p:cNvSpPr>
          <p:nvPr>
            <p:ph type="sldNum" sz="quarter" idx="4"/>
          </p:nvPr>
        </p:nvSpPr>
        <p:spPr>
          <a:xfrm>
            <a:off x="11457984" y="6356350"/>
            <a:ext cx="569755" cy="365125"/>
          </a:xfrm>
          <a:prstGeom prst="rect">
            <a:avLst/>
          </a:prstGeom>
        </p:spPr>
        <p:txBody>
          <a:bodyPr vert="horz" lIns="91440" tIns="45720" rIns="91440" bIns="45720" rtlCol="0" anchor="ctr"/>
          <a:lstStyle>
            <a:lvl1pPr algn="r">
              <a:defRPr sz="900" cap="all" spc="200" baseline="0">
                <a:solidFill>
                  <a:schemeClr val="tx1"/>
                </a:solidFill>
                <a:latin typeface="+mj-lt"/>
              </a:defRPr>
            </a:lvl1pPr>
          </a:lstStyle>
          <a:p>
            <a:fld id="{0B363F69-2E69-4493-9263-0ED57289E596}" type="slidenum">
              <a:rPr lang="en-US" smtClean="0"/>
              <a:t>‹#›</a:t>
            </a:fld>
            <a:endParaRPr lang="en-US" dirty="0"/>
          </a:p>
        </p:txBody>
      </p:sp>
      <p:sp>
        <p:nvSpPr>
          <p:cNvPr id="3" name="Text Placeholder 2">
            <a:extLst>
              <a:ext uri="{FF2B5EF4-FFF2-40B4-BE49-F238E27FC236}">
                <a16:creationId xmlns:a16="http://schemas.microsoft.com/office/drawing/2014/main" id="{1644652B-9BF0-F692-0800-30083BC7E2FF}"/>
              </a:ext>
            </a:extLst>
          </p:cNvPr>
          <p:cNvSpPr>
            <a:spLocks noGrp="1"/>
          </p:cNvSpPr>
          <p:nvPr>
            <p:ph type="body" idx="1"/>
          </p:nvPr>
        </p:nvSpPr>
        <p:spPr>
          <a:xfrm>
            <a:off x="1439244" y="2240267"/>
            <a:ext cx="9359261" cy="35627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Placeholder 1">
            <a:extLst>
              <a:ext uri="{FF2B5EF4-FFF2-40B4-BE49-F238E27FC236}">
                <a16:creationId xmlns:a16="http://schemas.microsoft.com/office/drawing/2014/main" id="{5C23C878-2395-ACB6-D3C4-2C3F1CDD1DC7}"/>
              </a:ext>
            </a:extLst>
          </p:cNvPr>
          <p:cNvSpPr>
            <a:spLocks noGrp="1"/>
          </p:cNvSpPr>
          <p:nvPr>
            <p:ph type="title"/>
          </p:nvPr>
        </p:nvSpPr>
        <p:spPr>
          <a:xfrm>
            <a:off x="1439245" y="1047564"/>
            <a:ext cx="9359262" cy="1177334"/>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1244324281"/>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87"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 id="2147483753" r:id="rId18"/>
    <p:sldLayoutId id="2147483754" r:id="rId19"/>
    <p:sldLayoutId id="2147483755" r:id="rId20"/>
    <p:sldLayoutId id="2147483756" r:id="rId21"/>
    <p:sldLayoutId id="2147483757" r:id="rId22"/>
    <p:sldLayoutId id="2147483758" r:id="rId23"/>
    <p:sldLayoutId id="2147483759" r:id="rId24"/>
    <p:sldLayoutId id="2147483760" r:id="rId25"/>
    <p:sldLayoutId id="2147483761" r:id="rId26"/>
    <p:sldLayoutId id="2147483762" r:id="rId27"/>
    <p:sldLayoutId id="2147483763" r:id="rId28"/>
    <p:sldLayoutId id="2147483764" r:id="rId29"/>
    <p:sldLayoutId id="2147483765" r:id="rId30"/>
    <p:sldLayoutId id="2147483766" r:id="rId31"/>
    <p:sldLayoutId id="2147483767" r:id="rId32"/>
    <p:sldLayoutId id="2147483768" r:id="rId33"/>
    <p:sldLayoutId id="2147483769" r:id="rId34"/>
    <p:sldLayoutId id="2147483770" r:id="rId35"/>
    <p:sldLayoutId id="2147483771" r:id="rId36"/>
    <p:sldLayoutId id="2147483772" r:id="rId37"/>
    <p:sldLayoutId id="2147483773" r:id="rId38"/>
    <p:sldLayoutId id="2147483774" r:id="rId39"/>
    <p:sldLayoutId id="2147483775" r:id="rId40"/>
    <p:sldLayoutId id="2147483776" r:id="rId41"/>
    <p:sldLayoutId id="2147483777" r:id="rId42"/>
    <p:sldLayoutId id="2147483778" r:id="rId43"/>
    <p:sldLayoutId id="2147483779" r:id="rId44"/>
    <p:sldLayoutId id="2147483780" r:id="rId45"/>
    <p:sldLayoutId id="2147483781" r:id="rId46"/>
    <p:sldLayoutId id="2147483782" r:id="rId47"/>
    <p:sldLayoutId id="2147483783" r:id="rId48"/>
    <p:sldLayoutId id="2147483784" r:id="rId49"/>
    <p:sldLayoutId id="2147483785" r:id="rId50"/>
    <p:sldLayoutId id="2147483786" r:id="rId51"/>
    <p:sldLayoutId id="2147483788" r:id="rId52"/>
    <p:sldLayoutId id="2147483789" r:id="rId53"/>
  </p:sldLayoutIdLst>
  <p:hf hdr="0"/>
  <p:txStyles>
    <p:titleStyle>
      <a:lvl1pPr algn="l" defTabSz="914400" rtl="0" eaLnBrk="1" latinLnBrk="0" hangingPunct="1">
        <a:lnSpc>
          <a:spcPct val="100000"/>
        </a:lnSpc>
        <a:spcBef>
          <a:spcPct val="0"/>
        </a:spcBef>
        <a:buNone/>
        <a:defRPr sz="3200" kern="1200" cap="all" spc="55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237744" indent="0" algn="l" defTabSz="914400" rtl="0" eaLnBrk="1" latinLnBrk="0" hangingPunct="1">
        <a:lnSpc>
          <a:spcPct val="120000"/>
        </a:lnSpc>
        <a:spcBef>
          <a:spcPts val="500"/>
        </a:spcBef>
        <a:buFontTx/>
        <a:buNone/>
        <a:defRPr sz="1800" kern="1200">
          <a:solidFill>
            <a:schemeClr val="tx1"/>
          </a:solidFill>
          <a:latin typeface="+mn-lt"/>
          <a:ea typeface="+mn-ea"/>
          <a:cs typeface="+mn-cs"/>
        </a:defRPr>
      </a:lvl2pPr>
      <a:lvl3pPr marL="36576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411480" indent="0" algn="l" defTabSz="914400" rtl="0" eaLnBrk="1" latinLnBrk="0" hangingPunct="1">
        <a:lnSpc>
          <a:spcPct val="120000"/>
        </a:lnSpc>
        <a:spcBef>
          <a:spcPts val="500"/>
        </a:spcBef>
        <a:buFontTx/>
        <a:buNone/>
        <a:defRPr sz="1400" kern="1200">
          <a:solidFill>
            <a:schemeClr val="tx1"/>
          </a:solidFill>
          <a:latin typeface="+mn-lt"/>
          <a:ea typeface="+mn-ea"/>
          <a:cs typeface="+mn-cs"/>
        </a:defRPr>
      </a:lvl4pPr>
      <a:lvl5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hyperlink" Target="https://clockify.me/blog/business/takt-time-cycle-time-lead-time/" TargetMode="External"/><Relationship Id="rId2" Type="http://schemas.openxmlformats.org/officeDocument/2006/relationships/hyperlink" Target="https://www.isixsigma.com/methodology/lead-time-vs-cycle-time-whats-the-difference/" TargetMode="External"/><Relationship Id="rId1" Type="http://schemas.openxmlformats.org/officeDocument/2006/relationships/slideLayout" Target="../slideLayouts/slideLayout37.xml"/><Relationship Id="rId5" Type="http://schemas.openxmlformats.org/officeDocument/2006/relationships/hyperlink" Target="https://www.metridev.com/metrics/lead-time-in-devops-a-key-to-efficient-software-delivery/" TargetMode="External"/><Relationship Id="rId4" Type="http://schemas.openxmlformats.org/officeDocument/2006/relationships/hyperlink" Target="https://www.gocd.org/2019/01/14/cd-metrics-deployment-lead-tim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drop of liquid in a petri dish">
            <a:extLst>
              <a:ext uri="{FF2B5EF4-FFF2-40B4-BE49-F238E27FC236}">
                <a16:creationId xmlns:a16="http://schemas.microsoft.com/office/drawing/2014/main" id="{7769C475-735F-C6B7-1A43-3FCA49F03922}"/>
              </a:ext>
            </a:extLst>
          </p:cNvPr>
          <p:cNvPicPr>
            <a:picLocks noGrp="1" noChangeAspect="1"/>
          </p:cNvPicPr>
          <p:nvPr>
            <p:ph type="pic" idx="4294967295"/>
          </p:nvPr>
        </p:nvPicPr>
        <p:blipFill rotWithShape="1">
          <a:blip r:embed="rId3" cstate="email">
            <a:alphaModFix amt="70000"/>
            <a:extLst>
              <a:ext uri="{28A0092B-C50C-407E-A947-70E740481C1C}">
                <a14:useLocalDpi xmlns:a14="http://schemas.microsoft.com/office/drawing/2010/main"/>
              </a:ext>
            </a:extLst>
          </a:blip>
          <a:srcRect/>
          <a:stretch/>
        </p:blipFill>
        <p:spPr>
          <a:xfrm>
            <a:off x="-1" y="1"/>
            <a:ext cx="12192000" cy="6857999"/>
          </a:xfrm>
        </p:spPr>
      </p:pic>
      <p:sp>
        <p:nvSpPr>
          <p:cNvPr id="4" name="Title 3">
            <a:extLst>
              <a:ext uri="{FF2B5EF4-FFF2-40B4-BE49-F238E27FC236}">
                <a16:creationId xmlns:a16="http://schemas.microsoft.com/office/drawing/2014/main" id="{A5D0915B-12C2-B6C3-46D2-2D895C216C90}"/>
              </a:ext>
            </a:extLst>
          </p:cNvPr>
          <p:cNvSpPr>
            <a:spLocks noGrp="1"/>
          </p:cNvSpPr>
          <p:nvPr>
            <p:ph type="ctrTitle"/>
          </p:nvPr>
        </p:nvSpPr>
        <p:spPr/>
        <p:txBody>
          <a:bodyPr/>
          <a:lstStyle/>
          <a:p>
            <a:r>
              <a:rPr lang="en-US" b="0" i="0" dirty="0">
                <a:effectLst/>
                <a:latin typeface="Open Sans" panose="020B0606030504020204" pitchFamily="34" charset="0"/>
              </a:rPr>
              <a:t>The Technology Value Stream</a:t>
            </a:r>
            <a:endParaRPr lang="en-US" dirty="0"/>
          </a:p>
        </p:txBody>
      </p:sp>
      <p:sp>
        <p:nvSpPr>
          <p:cNvPr id="3" name="Subtitle 2">
            <a:extLst>
              <a:ext uri="{FF2B5EF4-FFF2-40B4-BE49-F238E27FC236}">
                <a16:creationId xmlns:a16="http://schemas.microsoft.com/office/drawing/2014/main" id="{4811AFE5-7820-D081-2A6A-D95A9C5BE422}"/>
              </a:ext>
            </a:extLst>
          </p:cNvPr>
          <p:cNvSpPr>
            <a:spLocks noGrp="1"/>
          </p:cNvSpPr>
          <p:nvPr>
            <p:ph type="subTitle" idx="1"/>
          </p:nvPr>
        </p:nvSpPr>
        <p:spPr/>
        <p:txBody>
          <a:bodyPr/>
          <a:lstStyle/>
          <a:p>
            <a:r>
              <a:rPr lang="en-US" dirty="0">
                <a:solidFill>
                  <a:schemeClr val="bg1"/>
                </a:solidFill>
              </a:rPr>
              <a:t>Presented by </a:t>
            </a:r>
            <a:r>
              <a:rPr lang="en-US" dirty="0"/>
              <a:t>Chelsea Hefferin</a:t>
            </a:r>
            <a:endParaRPr lang="en-US" dirty="0">
              <a:solidFill>
                <a:schemeClr val="bg1"/>
              </a:solidFill>
            </a:endParaRPr>
          </a:p>
        </p:txBody>
      </p:sp>
      <p:sp>
        <p:nvSpPr>
          <p:cNvPr id="8" name="Rectangle 27">
            <a:extLst>
              <a:ext uri="{FF2B5EF4-FFF2-40B4-BE49-F238E27FC236}">
                <a16:creationId xmlns:a16="http://schemas.microsoft.com/office/drawing/2014/main" id="{45CFFABE-4A8E-59A1-B3D5-C2C4D1A5A1FD}"/>
              </a:ext>
              <a:ext uri="{C183D7F6-B498-43B3-948B-1728B52AA6E4}">
                <adec:decorative xmlns:adec="http://schemas.microsoft.com/office/drawing/2017/decorative" val="1"/>
              </a:ext>
            </a:extLst>
          </p:cNvPr>
          <p:cNvSpPr/>
          <p:nvPr/>
        </p:nvSpPr>
        <p:spPr>
          <a:xfrm rot="16200000" flipH="1">
            <a:off x="905199" y="899337"/>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Rectangle 27">
            <a:extLst>
              <a:ext uri="{FF2B5EF4-FFF2-40B4-BE49-F238E27FC236}">
                <a16:creationId xmlns:a16="http://schemas.microsoft.com/office/drawing/2014/main" id="{41010C30-CC3E-CC2E-30AE-856548AD4ECE}"/>
              </a:ext>
              <a:ext uri="{C183D7F6-B498-43B3-948B-1728B52AA6E4}">
                <adec:decorative xmlns:adec="http://schemas.microsoft.com/office/drawing/2017/decorative" val="1"/>
              </a:ext>
            </a:extLst>
          </p:cNvPr>
          <p:cNvSpPr/>
          <p:nvPr/>
        </p:nvSpPr>
        <p:spPr>
          <a:xfrm rot="5400000" flipH="1">
            <a:off x="10842702" y="5505591"/>
            <a:ext cx="456100" cy="456100"/>
          </a:xfrm>
          <a:custGeom>
            <a:avLst/>
            <a:gdLst>
              <a:gd name="connsiteX0" fmla="*/ 0 w 1004454"/>
              <a:gd name="connsiteY0" fmla="*/ 0 h 1004454"/>
              <a:gd name="connsiteX1" fmla="*/ 1004454 w 1004454"/>
              <a:gd name="connsiteY1" fmla="*/ 0 h 1004454"/>
              <a:gd name="connsiteX2" fmla="*/ 1004454 w 1004454"/>
              <a:gd name="connsiteY2" fmla="*/ 1004454 h 1004454"/>
              <a:gd name="connsiteX3" fmla="*/ 0 w 1004454"/>
              <a:gd name="connsiteY3" fmla="*/ 1004454 h 1004454"/>
              <a:gd name="connsiteX4" fmla="*/ 0 w 1004454"/>
              <a:gd name="connsiteY4" fmla="*/ 0 h 1004454"/>
              <a:gd name="connsiteX0" fmla="*/ 1004454 w 1095894"/>
              <a:gd name="connsiteY0" fmla="*/ 1004454 h 1095894"/>
              <a:gd name="connsiteX1" fmla="*/ 0 w 1095894"/>
              <a:gd name="connsiteY1" fmla="*/ 1004454 h 1095894"/>
              <a:gd name="connsiteX2" fmla="*/ 0 w 1095894"/>
              <a:gd name="connsiteY2" fmla="*/ 0 h 1095894"/>
              <a:gd name="connsiteX3" fmla="*/ 1004454 w 1095894"/>
              <a:gd name="connsiteY3" fmla="*/ 0 h 1095894"/>
              <a:gd name="connsiteX4" fmla="*/ 1095894 w 1095894"/>
              <a:gd name="connsiteY4" fmla="*/ 1095894 h 1095894"/>
              <a:gd name="connsiteX0" fmla="*/ 1004454 w 1004454"/>
              <a:gd name="connsiteY0" fmla="*/ 1004454 h 1004454"/>
              <a:gd name="connsiteX1" fmla="*/ 0 w 1004454"/>
              <a:gd name="connsiteY1" fmla="*/ 1004454 h 1004454"/>
              <a:gd name="connsiteX2" fmla="*/ 0 w 1004454"/>
              <a:gd name="connsiteY2" fmla="*/ 0 h 1004454"/>
              <a:gd name="connsiteX3" fmla="*/ 1004454 w 1004454"/>
              <a:gd name="connsiteY3" fmla="*/ 0 h 1004454"/>
              <a:gd name="connsiteX0" fmla="*/ 0 w 1004454"/>
              <a:gd name="connsiteY0" fmla="*/ 1004454 h 1004454"/>
              <a:gd name="connsiteX1" fmla="*/ 0 w 1004454"/>
              <a:gd name="connsiteY1" fmla="*/ 0 h 1004454"/>
              <a:gd name="connsiteX2" fmla="*/ 1004454 w 1004454"/>
              <a:gd name="connsiteY2" fmla="*/ 0 h 1004454"/>
            </a:gdLst>
            <a:ahLst/>
            <a:cxnLst>
              <a:cxn ang="0">
                <a:pos x="connsiteX0" y="connsiteY0"/>
              </a:cxn>
              <a:cxn ang="0">
                <a:pos x="connsiteX1" y="connsiteY1"/>
              </a:cxn>
              <a:cxn ang="0">
                <a:pos x="connsiteX2" y="connsiteY2"/>
              </a:cxn>
            </a:cxnLst>
            <a:rect l="l" t="t" r="r" b="b"/>
            <a:pathLst>
              <a:path w="1004454" h="1004454">
                <a:moveTo>
                  <a:pt x="0" y="1004454"/>
                </a:moveTo>
                <a:lnTo>
                  <a:pt x="0" y="0"/>
                </a:lnTo>
                <a:lnTo>
                  <a:pt x="1004454" y="0"/>
                </a:lnTo>
              </a:path>
            </a:pathLst>
          </a:cu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648145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63867CE-F44C-C8C2-2E2E-600A04B16656}"/>
              </a:ext>
            </a:extLst>
          </p:cNvPr>
          <p:cNvSpPr>
            <a:spLocks noGrp="1"/>
          </p:cNvSpPr>
          <p:nvPr>
            <p:ph sz="quarter" idx="13"/>
          </p:nvPr>
        </p:nvSpPr>
        <p:spPr>
          <a:xfrm>
            <a:off x="1112139" y="999449"/>
            <a:ext cx="4661855" cy="5214766"/>
          </a:xfrm>
        </p:spPr>
        <p:txBody>
          <a:bodyPr/>
          <a:lstStyle/>
          <a:p>
            <a:r>
              <a:rPr lang="en-US" dirty="0"/>
              <a:t>Brief Overview of Technology Value Stream</a:t>
            </a:r>
          </a:p>
          <a:p>
            <a:r>
              <a:rPr lang="en-US" dirty="0"/>
              <a:t>The Technology Value Stream refers to the series of steps and processes involved in delivering technological solutions or software—from initial concept to deployment and eventual user experience. It focuses on optimizing workflows, reducing inefficiencies, and ensuring that each step adds value to the end product, thereby maximizing efficiency and customer satisfaction.</a:t>
            </a:r>
          </a:p>
        </p:txBody>
      </p:sp>
      <p:sp>
        <p:nvSpPr>
          <p:cNvPr id="4" name="Date Placeholder 3">
            <a:extLst>
              <a:ext uri="{FF2B5EF4-FFF2-40B4-BE49-F238E27FC236}">
                <a16:creationId xmlns:a16="http://schemas.microsoft.com/office/drawing/2014/main" id="{B45EA8D0-2CFA-EEAA-0866-57316100B169}"/>
              </a:ext>
            </a:extLst>
          </p:cNvPr>
          <p:cNvSpPr>
            <a:spLocks noGrp="1"/>
          </p:cNvSpPr>
          <p:nvPr>
            <p:ph type="dt" sz="half" idx="10"/>
          </p:nvPr>
        </p:nvSpPr>
        <p:spPr>
          <a:xfrm rot="5400000">
            <a:off x="10489387" y="4660052"/>
            <a:ext cx="2743200" cy="365125"/>
          </a:xfrm>
        </p:spPr>
        <p:txBody>
          <a:bodyPr/>
          <a:lstStyle/>
          <a:p>
            <a:fld id="{0CF4A96C-F87F-40C3-9426-2E39B925D357}" type="datetime1">
              <a:rPr lang="en-US" smtClean="0"/>
              <a:pPr/>
              <a:t>3/23/2025</a:t>
            </a:fld>
            <a:endParaRPr lang="en-US" dirty="0"/>
          </a:p>
        </p:txBody>
      </p:sp>
      <p:sp>
        <p:nvSpPr>
          <p:cNvPr id="6" name="Slide Number Placeholder 5">
            <a:extLst>
              <a:ext uri="{FF2B5EF4-FFF2-40B4-BE49-F238E27FC236}">
                <a16:creationId xmlns:a16="http://schemas.microsoft.com/office/drawing/2014/main" id="{6A79887A-26C3-C440-59D2-C03FC5A6BBAD}"/>
              </a:ext>
            </a:extLst>
          </p:cNvPr>
          <p:cNvSpPr>
            <a:spLocks noGrp="1"/>
          </p:cNvSpPr>
          <p:nvPr>
            <p:ph type="sldNum" sz="quarter" idx="12"/>
          </p:nvPr>
        </p:nvSpPr>
        <p:spPr>
          <a:xfrm>
            <a:off x="11457984" y="6356350"/>
            <a:ext cx="569755" cy="365125"/>
          </a:xfrm>
        </p:spPr>
        <p:txBody>
          <a:bodyPr/>
          <a:lstStyle/>
          <a:p>
            <a:fld id="{CC057153-B650-4DEB-B370-79DDCFDCE934}" type="slidenum">
              <a:rPr lang="en-US" smtClean="0"/>
              <a:pPr/>
              <a:t>2</a:t>
            </a:fld>
            <a:endParaRPr lang="en-US" dirty="0"/>
          </a:p>
        </p:txBody>
      </p:sp>
      <p:sp>
        <p:nvSpPr>
          <p:cNvPr id="9" name="Content Placeholder 2">
            <a:extLst>
              <a:ext uri="{FF2B5EF4-FFF2-40B4-BE49-F238E27FC236}">
                <a16:creationId xmlns:a16="http://schemas.microsoft.com/office/drawing/2014/main" id="{58A1A275-52EE-EDBF-55F7-21B34FFB2635}"/>
              </a:ext>
            </a:extLst>
          </p:cNvPr>
          <p:cNvSpPr txBox="1">
            <a:spLocks/>
          </p:cNvSpPr>
          <p:nvPr/>
        </p:nvSpPr>
        <p:spPr>
          <a:xfrm>
            <a:off x="6096000" y="999449"/>
            <a:ext cx="4661855" cy="5214766"/>
          </a:xfrm>
          <a:prstGeom prst="rect">
            <a:avLst/>
          </a:prstGeom>
        </p:spPr>
        <p:txBody>
          <a:bodyPr vert="horz" lIns="91440" tIns="45720" rIns="91440" bIns="45720" rtlCol="0" anchor="ctr">
            <a:normAutofit fontScale="92500" lnSpcReduction="20000"/>
          </a:bodyPr>
          <a:lstStyle>
            <a:lvl1pPr marL="0" indent="0" algn="ctr"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37744"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13716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411480" indent="0" algn="ctr"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411480" indent="0" algn="ctr"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Importance in DevOps for Delivering Value Efficiently</a:t>
            </a:r>
          </a:p>
          <a:p>
            <a:r>
              <a:rPr lang="en-US" dirty="0"/>
              <a:t>In DevOps, the Technology Value Stream is vital for achieving faster delivery cycles and enhancing collaboration between teams. By identifying bottlenecks and eliminating waste, DevOps practices help streamline the value stream. Automation tools and practices like CI/CD ensure shorter lead times and processing times, enabling teams to deliver value to customers in real-time while maintaining high quality. This alignment between development and operations fosters agility, innovation, and continuous improvement in software delivery.</a:t>
            </a:r>
          </a:p>
        </p:txBody>
      </p:sp>
    </p:spTree>
    <p:extLst>
      <p:ext uri="{BB962C8B-B14F-4D97-AF65-F5344CB8AC3E}">
        <p14:creationId xmlns:p14="http://schemas.microsoft.com/office/powerpoint/2010/main" val="1556578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D8623A0-660E-F27D-1FD2-03EE59A84DD1}"/>
              </a:ext>
            </a:extLst>
          </p:cNvPr>
          <p:cNvSpPr>
            <a:spLocks noGrp="1"/>
          </p:cNvSpPr>
          <p:nvPr>
            <p:ph type="ctrTitle"/>
          </p:nvPr>
        </p:nvSpPr>
        <p:spPr>
          <a:xfrm>
            <a:off x="1047657" y="565484"/>
            <a:ext cx="10096686" cy="1421210"/>
          </a:xfrm>
        </p:spPr>
        <p:txBody>
          <a:bodyPr/>
          <a:lstStyle/>
          <a:p>
            <a:r>
              <a:rPr lang="en-US" dirty="0"/>
              <a:t>Defining lead time vs. Processing time</a:t>
            </a:r>
          </a:p>
        </p:txBody>
      </p:sp>
      <p:sp>
        <p:nvSpPr>
          <p:cNvPr id="8" name="Subtitle 7">
            <a:extLst>
              <a:ext uri="{FF2B5EF4-FFF2-40B4-BE49-F238E27FC236}">
                <a16:creationId xmlns:a16="http://schemas.microsoft.com/office/drawing/2014/main" id="{662AB971-711C-1F0C-E114-185C4A44E74C}"/>
              </a:ext>
            </a:extLst>
          </p:cNvPr>
          <p:cNvSpPr>
            <a:spLocks noGrp="1"/>
          </p:cNvSpPr>
          <p:nvPr>
            <p:ph type="subTitle" idx="1"/>
          </p:nvPr>
        </p:nvSpPr>
        <p:spPr>
          <a:xfrm>
            <a:off x="1047657" y="1986694"/>
            <a:ext cx="8961120" cy="3383962"/>
          </a:xfrm>
        </p:spPr>
        <p:txBody>
          <a:bodyPr>
            <a:noAutofit/>
          </a:bodyPr>
          <a:lstStyle/>
          <a:p>
            <a:r>
              <a:rPr lang="en-US" sz="2400" dirty="0"/>
              <a:t>Lead Time refers to the total time taken from the moment a customer or stakeholder makes a request until the final product or outcome is delivered. It encompasses all steps in the process, including delays, hand-offs, and waiting periods. Think of it as the customer's full experience from start to finish.</a:t>
            </a:r>
          </a:p>
          <a:p>
            <a:r>
              <a:rPr lang="en-US" sz="2400" dirty="0"/>
              <a:t>Processing Time, on the other hand, is the actual time spent actively working on fulfilling the request. This includes only the steps where value is being actively added, like coding, testing, or deploying, and excludes idle or waiting time.</a:t>
            </a:r>
          </a:p>
        </p:txBody>
      </p:sp>
      <p:sp>
        <p:nvSpPr>
          <p:cNvPr id="4" name="Date Placeholder 3">
            <a:extLst>
              <a:ext uri="{FF2B5EF4-FFF2-40B4-BE49-F238E27FC236}">
                <a16:creationId xmlns:a16="http://schemas.microsoft.com/office/drawing/2014/main" id="{3C203AE4-8DF2-F3EF-071A-CE46B657F39D}"/>
              </a:ext>
            </a:extLst>
          </p:cNvPr>
          <p:cNvSpPr>
            <a:spLocks noGrp="1"/>
          </p:cNvSpPr>
          <p:nvPr>
            <p:ph type="dt" sz="half" idx="10"/>
          </p:nvPr>
        </p:nvSpPr>
        <p:spPr>
          <a:xfrm rot="5400000">
            <a:off x="10489387" y="4660052"/>
            <a:ext cx="2743200" cy="365125"/>
          </a:xfrm>
        </p:spPr>
        <p:txBody>
          <a:bodyPr/>
          <a:lstStyle/>
          <a:p>
            <a:fld id="{D40AD8B9-34E9-4297-925E-32B16F634DDD}" type="datetime1">
              <a:rPr lang="en-US" smtClean="0"/>
              <a:pPr/>
              <a:t>3/23/2025</a:t>
            </a:fld>
            <a:endParaRPr lang="en-US" dirty="0"/>
          </a:p>
        </p:txBody>
      </p:sp>
      <p:sp>
        <p:nvSpPr>
          <p:cNvPr id="6" name="Slide Number Placeholder 5">
            <a:extLst>
              <a:ext uri="{FF2B5EF4-FFF2-40B4-BE49-F238E27FC236}">
                <a16:creationId xmlns:a16="http://schemas.microsoft.com/office/drawing/2014/main" id="{4E1B3758-7F16-D373-F40B-234E703801AB}"/>
              </a:ext>
            </a:extLst>
          </p:cNvPr>
          <p:cNvSpPr>
            <a:spLocks noGrp="1"/>
          </p:cNvSpPr>
          <p:nvPr>
            <p:ph type="sldNum" sz="quarter" idx="12"/>
          </p:nvPr>
        </p:nvSpPr>
        <p:spPr>
          <a:xfrm>
            <a:off x="11457984" y="6356350"/>
            <a:ext cx="569755" cy="365125"/>
          </a:xfrm>
        </p:spPr>
        <p:txBody>
          <a:bodyPr/>
          <a:lstStyle/>
          <a:p>
            <a:fld id="{CC057153-B650-4DEB-B370-79DDCFDCE934}" type="slidenum">
              <a:rPr lang="en-US" smtClean="0"/>
              <a:pPr/>
              <a:t>3</a:t>
            </a:fld>
            <a:endParaRPr lang="en-US" dirty="0"/>
          </a:p>
        </p:txBody>
      </p:sp>
    </p:spTree>
    <p:extLst>
      <p:ext uri="{BB962C8B-B14F-4D97-AF65-F5344CB8AC3E}">
        <p14:creationId xmlns:p14="http://schemas.microsoft.com/office/powerpoint/2010/main" val="2929639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80BB6-D6E1-9689-0623-096DDBEB45B1}"/>
              </a:ext>
            </a:extLst>
          </p:cNvPr>
          <p:cNvSpPr>
            <a:spLocks noGrp="1"/>
          </p:cNvSpPr>
          <p:nvPr>
            <p:ph type="ctrTitle"/>
          </p:nvPr>
        </p:nvSpPr>
        <p:spPr>
          <a:xfrm>
            <a:off x="997261" y="567812"/>
            <a:ext cx="10197477" cy="1467781"/>
          </a:xfrm>
        </p:spPr>
        <p:txBody>
          <a:bodyPr/>
          <a:lstStyle/>
          <a:p>
            <a:r>
              <a:rPr lang="en-US" dirty="0"/>
              <a:t>The Common Scenario: Deployment Lead Times Requiring Months</a:t>
            </a:r>
          </a:p>
        </p:txBody>
      </p:sp>
      <p:sp>
        <p:nvSpPr>
          <p:cNvPr id="3" name="Subtitle 2">
            <a:extLst>
              <a:ext uri="{FF2B5EF4-FFF2-40B4-BE49-F238E27FC236}">
                <a16:creationId xmlns:a16="http://schemas.microsoft.com/office/drawing/2014/main" id="{E6DB0133-F62D-D789-5D12-707DCE7C783E}"/>
              </a:ext>
            </a:extLst>
          </p:cNvPr>
          <p:cNvSpPr>
            <a:spLocks noGrp="1"/>
          </p:cNvSpPr>
          <p:nvPr>
            <p:ph type="subTitle" idx="1"/>
          </p:nvPr>
        </p:nvSpPr>
        <p:spPr>
          <a:xfrm>
            <a:off x="997261" y="2035593"/>
            <a:ext cx="10197476" cy="3871136"/>
          </a:xfrm>
        </p:spPr>
        <p:txBody>
          <a:bodyPr>
            <a:noAutofit/>
          </a:bodyPr>
          <a:lstStyle/>
          <a:p>
            <a:r>
              <a:rPr lang="en-US" sz="1800" dirty="0"/>
              <a:t>In traditional software development processes, deployment lead times often span months, creating significant delays between feature requests and their delivery to users. These delays stem from various factors, </a:t>
            </a:r>
            <a:r>
              <a:rPr lang="en-US" sz="1800" dirty="0" err="1"/>
              <a:t>includeing</a:t>
            </a:r>
            <a:r>
              <a:rPr lang="en-US" sz="1800" dirty="0"/>
              <a:t>:</a:t>
            </a:r>
            <a:br>
              <a:rPr lang="en-US" sz="1800" dirty="0"/>
            </a:br>
            <a:r>
              <a:rPr lang="en-US" sz="1800" dirty="0"/>
              <a:t>Fragmented Workflows: Poor coordination between development, testing, and operations teams results in bottlenecks and hand off delays.</a:t>
            </a:r>
          </a:p>
          <a:p>
            <a:r>
              <a:rPr lang="en-US" sz="1800" dirty="0"/>
              <a:t>Manual Processes: Testing, approvals, and deployments are often handled manually, leading to inefficiencies and prolonged timelines.</a:t>
            </a:r>
          </a:p>
          <a:p>
            <a:r>
              <a:rPr lang="en-US" sz="1800" dirty="0"/>
              <a:t>Limited Automation: A lack of automated pipelines necessitates repetitive tasks, which further increases lead times.</a:t>
            </a:r>
          </a:p>
          <a:p>
            <a:r>
              <a:rPr lang="en-US" sz="1800" dirty="0"/>
              <a:t>Legacy Systems: Older, rigid systems slow down the pace of integration and deployment.</a:t>
            </a:r>
          </a:p>
          <a:p>
            <a:r>
              <a:rPr lang="en-US" sz="1800" dirty="0"/>
              <a:t>Extensive Review Cycles: Each phase (coding, testing, staging) demands thorough reviews, stretching the timeline.</a:t>
            </a:r>
          </a:p>
        </p:txBody>
      </p:sp>
      <p:sp>
        <p:nvSpPr>
          <p:cNvPr id="4" name="Date Placeholder 3">
            <a:extLst>
              <a:ext uri="{FF2B5EF4-FFF2-40B4-BE49-F238E27FC236}">
                <a16:creationId xmlns:a16="http://schemas.microsoft.com/office/drawing/2014/main" id="{02E9AB16-BD91-202E-C4B3-3F2CABC2A051}"/>
              </a:ext>
            </a:extLst>
          </p:cNvPr>
          <p:cNvSpPr>
            <a:spLocks noGrp="1"/>
          </p:cNvSpPr>
          <p:nvPr>
            <p:ph type="dt" sz="half" idx="10"/>
          </p:nvPr>
        </p:nvSpPr>
        <p:spPr>
          <a:xfrm rot="5400000">
            <a:off x="10489387" y="4660052"/>
            <a:ext cx="2743200" cy="365125"/>
          </a:xfrm>
        </p:spPr>
        <p:txBody>
          <a:bodyPr/>
          <a:lstStyle/>
          <a:p>
            <a:fld id="{CF80E418-A1C9-4907-8A1A-2BBE88DBED42}" type="datetime1">
              <a:rPr lang="en-US" smtClean="0"/>
              <a:pPr/>
              <a:t>3/23/2025</a:t>
            </a:fld>
            <a:endParaRPr lang="en-US" dirty="0"/>
          </a:p>
        </p:txBody>
      </p:sp>
      <p:sp>
        <p:nvSpPr>
          <p:cNvPr id="6" name="Slide Number Placeholder 5">
            <a:extLst>
              <a:ext uri="{FF2B5EF4-FFF2-40B4-BE49-F238E27FC236}">
                <a16:creationId xmlns:a16="http://schemas.microsoft.com/office/drawing/2014/main" id="{7AA26CB4-36B9-7595-844A-7CC9664C4E5F}"/>
              </a:ext>
            </a:extLst>
          </p:cNvPr>
          <p:cNvSpPr>
            <a:spLocks noGrp="1"/>
          </p:cNvSpPr>
          <p:nvPr>
            <p:ph type="sldNum" sz="quarter" idx="12"/>
          </p:nvPr>
        </p:nvSpPr>
        <p:spPr>
          <a:xfrm>
            <a:off x="11457984" y="6356350"/>
            <a:ext cx="569755" cy="365125"/>
          </a:xfrm>
        </p:spPr>
        <p:txBody>
          <a:bodyPr/>
          <a:lstStyle/>
          <a:p>
            <a:fld id="{CC057153-B650-4DEB-B370-79DDCFDCE934}" type="slidenum">
              <a:rPr lang="en-US" smtClean="0"/>
              <a:pPr/>
              <a:t>4</a:t>
            </a:fld>
            <a:endParaRPr lang="en-US" dirty="0"/>
          </a:p>
        </p:txBody>
      </p:sp>
    </p:spTree>
    <p:extLst>
      <p:ext uri="{BB962C8B-B14F-4D97-AF65-F5344CB8AC3E}">
        <p14:creationId xmlns:p14="http://schemas.microsoft.com/office/powerpoint/2010/main" val="755881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9BF8230-F8D7-ED50-63B9-8C0D780802BF}"/>
              </a:ext>
            </a:extLst>
          </p:cNvPr>
          <p:cNvSpPr>
            <a:spLocks noGrp="1"/>
          </p:cNvSpPr>
          <p:nvPr>
            <p:ph type="title"/>
          </p:nvPr>
        </p:nvSpPr>
        <p:spPr>
          <a:xfrm>
            <a:off x="413921" y="0"/>
            <a:ext cx="10223560" cy="1026763"/>
          </a:xfrm>
        </p:spPr>
        <p:txBody>
          <a:bodyPr>
            <a:normAutofit fontScale="90000"/>
          </a:bodyPr>
          <a:lstStyle/>
          <a:p>
            <a:r>
              <a:rPr lang="en-US" dirty="0"/>
              <a:t>Our DevOps Ideal - Deployment Lead Times of Minutes</a:t>
            </a:r>
          </a:p>
        </p:txBody>
      </p:sp>
      <p:sp>
        <p:nvSpPr>
          <p:cNvPr id="9" name="Content Placeholder 8">
            <a:extLst>
              <a:ext uri="{FF2B5EF4-FFF2-40B4-BE49-F238E27FC236}">
                <a16:creationId xmlns:a16="http://schemas.microsoft.com/office/drawing/2014/main" id="{BFC7E6B1-7AD7-7F0B-A68C-B2E563E38B06}"/>
              </a:ext>
            </a:extLst>
          </p:cNvPr>
          <p:cNvSpPr>
            <a:spLocks noGrp="1"/>
          </p:cNvSpPr>
          <p:nvPr>
            <p:ph sz="quarter" idx="13"/>
          </p:nvPr>
        </p:nvSpPr>
        <p:spPr>
          <a:xfrm>
            <a:off x="413921" y="909251"/>
            <a:ext cx="10572890" cy="5272548"/>
          </a:xfrm>
        </p:spPr>
        <p:txBody>
          <a:bodyPr>
            <a:noAutofit/>
          </a:bodyPr>
          <a:lstStyle/>
          <a:p>
            <a:pPr marL="0" indent="0">
              <a:buNone/>
            </a:pPr>
            <a:r>
              <a:rPr lang="en-US" sz="1600" b="1" dirty="0"/>
              <a:t>In DevOps, the ideal scenario is achieving deployment lead times of minutes, revolutionizing how software is delivered. </a:t>
            </a:r>
          </a:p>
          <a:p>
            <a:pPr marL="0" indent="0">
              <a:buNone/>
            </a:pPr>
            <a:r>
              <a:rPr lang="en-US" sz="1600" b="1" dirty="0"/>
              <a:t>Benefits of Short Deployment Lead Times:</a:t>
            </a:r>
          </a:p>
          <a:p>
            <a:pPr marL="0" indent="0">
              <a:buNone/>
            </a:pPr>
            <a:r>
              <a:rPr lang="en-US" sz="1600" b="1" dirty="0"/>
              <a:t>Faster Time-to-Market: Teams can quickly adapt to customer needs and market changes, delivering updates and new features with incredible speed. </a:t>
            </a:r>
            <a:br>
              <a:rPr lang="en-US" sz="1600" b="1" dirty="0"/>
            </a:br>
            <a:r>
              <a:rPr lang="en-US" sz="1600" b="1" dirty="0"/>
              <a:t>Enhanced Customer Satisfaction: Rapid deployments ensure user feedback is acted upon promptly, improving the overall experience.</a:t>
            </a:r>
            <a:br>
              <a:rPr lang="en-US" sz="1600" b="1" dirty="0"/>
            </a:br>
            <a:r>
              <a:rPr lang="en-US" sz="1600" b="1" dirty="0"/>
              <a:t>Increased Innovation: Shorter cycles enable teams to experiment, iterate, and innovate without the fear of prolonged delays.</a:t>
            </a:r>
            <a:br>
              <a:rPr lang="en-US" sz="1600" b="1" dirty="0"/>
            </a:br>
            <a:r>
              <a:rPr lang="en-US" sz="1600" b="1" dirty="0"/>
              <a:t>Key Strategies to Achieve This Ideal:</a:t>
            </a:r>
          </a:p>
          <a:p>
            <a:pPr marL="0" indent="0">
              <a:buNone/>
            </a:pPr>
            <a:r>
              <a:rPr lang="en-US" sz="1600" b="1" dirty="0"/>
              <a:t>Continuous Integration and Continuous Delivery (CI/CD):Automating the build, test, and deployment processes significantly reduces lead times.</a:t>
            </a:r>
          </a:p>
          <a:p>
            <a:pPr marL="0" indent="0">
              <a:buNone/>
            </a:pPr>
            <a:r>
              <a:rPr lang="en-US" sz="1600" b="1" dirty="0"/>
              <a:t>Infrastructure as Code (</a:t>
            </a:r>
            <a:r>
              <a:rPr lang="en-US" sz="1600" b="1" dirty="0" err="1"/>
              <a:t>IaC</a:t>
            </a:r>
            <a:r>
              <a:rPr lang="en-US" sz="1600" b="1" dirty="0"/>
              <a:t>):Automating infrastructure provisioning and configuration simplifies deployment.</a:t>
            </a:r>
          </a:p>
          <a:p>
            <a:pPr marL="0" indent="0">
              <a:buNone/>
            </a:pPr>
            <a:r>
              <a:rPr lang="en-US" sz="1600" b="1" dirty="0"/>
              <a:t>Cross-Functional </a:t>
            </a:r>
            <a:r>
              <a:rPr lang="en-US" sz="1600" b="1" dirty="0" err="1"/>
              <a:t>Collaboration:Development</a:t>
            </a:r>
            <a:r>
              <a:rPr lang="en-US" sz="1600" b="1" dirty="0"/>
              <a:t>, operations, and quality assurance teams work together seamlessly, eliminating silos and inefficiencies.</a:t>
            </a:r>
          </a:p>
          <a:p>
            <a:pPr marL="0" indent="0">
              <a:buNone/>
            </a:pPr>
            <a:r>
              <a:rPr lang="en-US" sz="1600" b="1" dirty="0"/>
              <a:t>Monitoring and </a:t>
            </a:r>
            <a:r>
              <a:rPr lang="en-US" sz="1600" b="1" dirty="0" err="1"/>
              <a:t>Feedback:Real-time</a:t>
            </a:r>
            <a:r>
              <a:rPr lang="en-US" sz="1600" b="1" dirty="0"/>
              <a:t> monitoring tools provide insights into deployment performance. Feedback loops help teams continuously improve.</a:t>
            </a:r>
          </a:p>
          <a:p>
            <a:pPr marL="0" indent="0">
              <a:buNone/>
            </a:pPr>
            <a:endParaRPr lang="en-US" sz="1600" dirty="0"/>
          </a:p>
        </p:txBody>
      </p:sp>
      <p:sp>
        <p:nvSpPr>
          <p:cNvPr id="5" name="Date Placeholder 4">
            <a:extLst>
              <a:ext uri="{FF2B5EF4-FFF2-40B4-BE49-F238E27FC236}">
                <a16:creationId xmlns:a16="http://schemas.microsoft.com/office/drawing/2014/main" id="{90A80190-178B-D49A-BDAF-B5F4DDCD2A7F}"/>
              </a:ext>
            </a:extLst>
          </p:cNvPr>
          <p:cNvSpPr>
            <a:spLocks noGrp="1"/>
          </p:cNvSpPr>
          <p:nvPr>
            <p:ph type="dt" sz="half" idx="10"/>
          </p:nvPr>
        </p:nvSpPr>
        <p:spPr/>
        <p:txBody>
          <a:bodyPr/>
          <a:lstStyle/>
          <a:p>
            <a:fld id="{265C26CE-C713-4954-8E00-2596C1DCE1BA}" type="datetime1">
              <a:rPr lang="en-US" smtClean="0"/>
              <a:t>3/23/2025</a:t>
            </a:fld>
            <a:endParaRPr lang="en-US" dirty="0"/>
          </a:p>
        </p:txBody>
      </p:sp>
      <p:sp>
        <p:nvSpPr>
          <p:cNvPr id="7" name="Slide Number Placeholder 6">
            <a:extLst>
              <a:ext uri="{FF2B5EF4-FFF2-40B4-BE49-F238E27FC236}">
                <a16:creationId xmlns:a16="http://schemas.microsoft.com/office/drawing/2014/main" id="{74D8AE0B-F575-0FAE-0FF6-FC6F46147F99}"/>
              </a:ext>
            </a:extLst>
          </p:cNvPr>
          <p:cNvSpPr>
            <a:spLocks noGrp="1"/>
          </p:cNvSpPr>
          <p:nvPr>
            <p:ph type="sldNum" sz="quarter" idx="12"/>
          </p:nvPr>
        </p:nvSpPr>
        <p:spPr/>
        <p:txBody>
          <a:bodyPr/>
          <a:lstStyle/>
          <a:p>
            <a:fld id="{0B363F69-2E69-4493-9263-0ED57289E596}" type="slidenum">
              <a:rPr lang="en-US" smtClean="0"/>
              <a:t>5</a:t>
            </a:fld>
            <a:endParaRPr lang="en-US" dirty="0"/>
          </a:p>
        </p:txBody>
      </p:sp>
    </p:spTree>
    <p:extLst>
      <p:ext uri="{BB962C8B-B14F-4D97-AF65-F5344CB8AC3E}">
        <p14:creationId xmlns:p14="http://schemas.microsoft.com/office/powerpoint/2010/main" val="456919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CF6ACC5-8546-628C-4FF2-BE0DAFB131C3}"/>
              </a:ext>
            </a:extLst>
          </p:cNvPr>
          <p:cNvSpPr>
            <a:spLocks noGrp="1"/>
          </p:cNvSpPr>
          <p:nvPr>
            <p:ph type="dt" sz="half" idx="10"/>
          </p:nvPr>
        </p:nvSpPr>
        <p:spPr>
          <a:xfrm rot="5400000">
            <a:off x="10489387" y="4660052"/>
            <a:ext cx="2743200" cy="365125"/>
          </a:xfrm>
        </p:spPr>
        <p:txBody>
          <a:bodyPr/>
          <a:lstStyle/>
          <a:p>
            <a:fld id="{D1E9B2A9-6173-4BC1-99EE-A2B351294910}" type="datetime1">
              <a:rPr lang="en-US" smtClean="0"/>
              <a:pPr/>
              <a:t>3/23/2025</a:t>
            </a:fld>
            <a:endParaRPr lang="en-US" dirty="0"/>
          </a:p>
        </p:txBody>
      </p:sp>
      <p:sp>
        <p:nvSpPr>
          <p:cNvPr id="6" name="Slide Number Placeholder 5">
            <a:extLst>
              <a:ext uri="{FF2B5EF4-FFF2-40B4-BE49-F238E27FC236}">
                <a16:creationId xmlns:a16="http://schemas.microsoft.com/office/drawing/2014/main" id="{F8AB2A10-2568-148F-EEAF-A5D4B536FDDB}"/>
              </a:ext>
            </a:extLst>
          </p:cNvPr>
          <p:cNvSpPr>
            <a:spLocks noGrp="1"/>
          </p:cNvSpPr>
          <p:nvPr>
            <p:ph type="sldNum" sz="quarter" idx="12"/>
          </p:nvPr>
        </p:nvSpPr>
        <p:spPr>
          <a:xfrm>
            <a:off x="11457984" y="6356350"/>
            <a:ext cx="569755" cy="365125"/>
          </a:xfrm>
        </p:spPr>
        <p:txBody>
          <a:bodyPr/>
          <a:lstStyle/>
          <a:p>
            <a:fld id="{CC057153-B650-4DEB-B370-79DDCFDCE934}" type="slidenum">
              <a:rPr lang="en-US" smtClean="0"/>
              <a:pPr/>
              <a:t>6</a:t>
            </a:fld>
            <a:endParaRPr lang="en-US" dirty="0"/>
          </a:p>
        </p:txBody>
      </p:sp>
      <p:pic>
        <p:nvPicPr>
          <p:cNvPr id="10" name="Picture 9">
            <a:extLst>
              <a:ext uri="{FF2B5EF4-FFF2-40B4-BE49-F238E27FC236}">
                <a16:creationId xmlns:a16="http://schemas.microsoft.com/office/drawing/2014/main" id="{5AEF3A11-6C97-24F9-E7C7-7C7961C9272E}"/>
              </a:ext>
            </a:extLst>
          </p:cNvPr>
          <p:cNvPicPr>
            <a:picLocks noChangeAspect="1"/>
          </p:cNvPicPr>
          <p:nvPr/>
        </p:nvPicPr>
        <p:blipFill>
          <a:blip r:embed="rId2"/>
          <a:stretch>
            <a:fillRect/>
          </a:stretch>
        </p:blipFill>
        <p:spPr>
          <a:xfrm>
            <a:off x="734799" y="494070"/>
            <a:ext cx="10722401" cy="5424027"/>
          </a:xfrm>
          <a:prstGeom prst="rect">
            <a:avLst/>
          </a:prstGeom>
        </p:spPr>
      </p:pic>
    </p:spTree>
    <p:extLst>
      <p:ext uri="{BB962C8B-B14F-4D97-AF65-F5344CB8AC3E}">
        <p14:creationId xmlns:p14="http://schemas.microsoft.com/office/powerpoint/2010/main" val="28734472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7004C-5991-EAE7-FD11-B5D54A10B9CC}"/>
              </a:ext>
            </a:extLst>
          </p:cNvPr>
          <p:cNvSpPr>
            <a:spLocks noGrp="1"/>
          </p:cNvSpPr>
          <p:nvPr>
            <p:ph type="title"/>
          </p:nvPr>
        </p:nvSpPr>
        <p:spPr>
          <a:xfrm>
            <a:off x="266426" y="344784"/>
            <a:ext cx="3218171" cy="1851590"/>
          </a:xfrm>
        </p:spPr>
        <p:txBody>
          <a:bodyPr>
            <a:normAutofit/>
          </a:bodyPr>
          <a:lstStyle/>
          <a:p>
            <a:r>
              <a:rPr lang="en-US" dirty="0"/>
              <a:t>Key take aways</a:t>
            </a:r>
          </a:p>
        </p:txBody>
      </p:sp>
      <p:sp>
        <p:nvSpPr>
          <p:cNvPr id="4" name="Content Placeholder 3">
            <a:extLst>
              <a:ext uri="{FF2B5EF4-FFF2-40B4-BE49-F238E27FC236}">
                <a16:creationId xmlns:a16="http://schemas.microsoft.com/office/drawing/2014/main" id="{F4F7CA05-EB25-1DC2-1F96-CB69236457D5}"/>
              </a:ext>
            </a:extLst>
          </p:cNvPr>
          <p:cNvSpPr>
            <a:spLocks noGrp="1"/>
          </p:cNvSpPr>
          <p:nvPr>
            <p:ph sz="quarter" idx="14"/>
          </p:nvPr>
        </p:nvSpPr>
        <p:spPr>
          <a:xfrm>
            <a:off x="1570536" y="938213"/>
            <a:ext cx="9526848" cy="5646942"/>
          </a:xfrm>
        </p:spPr>
        <p:txBody>
          <a:bodyPr>
            <a:noAutofit/>
          </a:bodyPr>
          <a:lstStyle/>
          <a:p>
            <a:pPr marL="0" indent="0">
              <a:buNone/>
            </a:pPr>
            <a:r>
              <a:rPr lang="en-US" sz="1600" dirty="0"/>
              <a:t>Lead time vs. Processing time</a:t>
            </a:r>
            <a:br>
              <a:rPr lang="en-US" sz="1600" dirty="0"/>
            </a:br>
            <a:r>
              <a:rPr lang="en-US" sz="1600" dirty="0"/>
              <a:t>Understanding the distinction is crucial for identifying inefficiencies. Optimizing lead time directly impacts customer satisfaction, while improving processing time boosts team productivity.</a:t>
            </a:r>
            <a:br>
              <a:rPr lang="en-US" sz="1600" dirty="0"/>
            </a:br>
            <a:br>
              <a:rPr lang="en-US" sz="1600" dirty="0"/>
            </a:br>
            <a:r>
              <a:rPr lang="en-US" sz="1600" dirty="0"/>
              <a:t>Addressing Deployment Lead Times</a:t>
            </a:r>
            <a:br>
              <a:rPr lang="en-US" sz="1600" dirty="0"/>
            </a:br>
            <a:r>
              <a:rPr lang="en-US" sz="1600" dirty="0"/>
              <a:t>Traditional deployment lead times of months hinder innovation and responsiveness. Transitioning to deployment lead times of minutes showcases the agility and transformative potential of DevOps practices.</a:t>
            </a:r>
          </a:p>
          <a:p>
            <a:pPr marL="0" indent="0">
              <a:buNone/>
            </a:pPr>
            <a:r>
              <a:rPr lang="en-US" sz="1600" dirty="0"/>
              <a:t>DevOps Practices and Tools</a:t>
            </a:r>
            <a:br>
              <a:rPr lang="en-US" sz="1600" dirty="0"/>
            </a:br>
            <a:r>
              <a:rPr lang="en-US" sz="1600" dirty="0"/>
              <a:t>Continuous Integration and Continuous Delivery (CI/CD) are pivotal for reducing lead times and maintaining deployment quality. Automation tools, real-time monitoring, and Infrastructure as Code (</a:t>
            </a:r>
            <a:r>
              <a:rPr lang="en-US" sz="1600" dirty="0" err="1"/>
              <a:t>IaC</a:t>
            </a:r>
            <a:r>
              <a:rPr lang="en-US" sz="1600" dirty="0"/>
              <a:t>) enable seamless workflows and faster delivery.</a:t>
            </a:r>
            <a:br>
              <a:rPr lang="en-US" sz="1600" dirty="0"/>
            </a:br>
            <a:r>
              <a:rPr lang="en-US" sz="1600" dirty="0"/>
              <a:t>Cultural Transformation</a:t>
            </a:r>
          </a:p>
          <a:p>
            <a:pPr marL="0" indent="0">
              <a:spcBef>
                <a:spcPts val="0"/>
              </a:spcBef>
              <a:buNone/>
            </a:pPr>
            <a:r>
              <a:rPr lang="en-US" sz="1600" dirty="0"/>
              <a:t>DevOps is not just about tools; fostering collaboration between teams and building a culture of continuous improvement is key. Leaders and teams must embrace a learning mindset to sustain the progress of streamlined value streams.</a:t>
            </a:r>
          </a:p>
          <a:p>
            <a:pPr marL="0" indent="0">
              <a:buNone/>
            </a:pPr>
            <a:endParaRPr lang="en-US" sz="1600" dirty="0"/>
          </a:p>
        </p:txBody>
      </p:sp>
      <p:sp>
        <p:nvSpPr>
          <p:cNvPr id="5" name="Date Placeholder 4">
            <a:extLst>
              <a:ext uri="{FF2B5EF4-FFF2-40B4-BE49-F238E27FC236}">
                <a16:creationId xmlns:a16="http://schemas.microsoft.com/office/drawing/2014/main" id="{D34A3DF2-E03B-1027-4BD8-7049A873255E}"/>
              </a:ext>
            </a:extLst>
          </p:cNvPr>
          <p:cNvSpPr>
            <a:spLocks noGrp="1"/>
          </p:cNvSpPr>
          <p:nvPr>
            <p:ph type="dt" sz="half" idx="10"/>
          </p:nvPr>
        </p:nvSpPr>
        <p:spPr/>
        <p:txBody>
          <a:bodyPr/>
          <a:lstStyle/>
          <a:p>
            <a:fld id="{A14A57D2-DD83-4392-B758-C6439A5F9772}" type="datetime1">
              <a:rPr lang="en-US" smtClean="0"/>
              <a:t>3/23/2025</a:t>
            </a:fld>
            <a:endParaRPr lang="en-US" dirty="0"/>
          </a:p>
        </p:txBody>
      </p:sp>
      <p:sp>
        <p:nvSpPr>
          <p:cNvPr id="6" name="Footer Placeholder 5">
            <a:extLst>
              <a:ext uri="{FF2B5EF4-FFF2-40B4-BE49-F238E27FC236}">
                <a16:creationId xmlns:a16="http://schemas.microsoft.com/office/drawing/2014/main" id="{46670F64-8300-6588-8D9B-DCEE12D689A0}"/>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8D1CD0D3-5534-F6FC-2776-66488BF3C23D}"/>
              </a:ext>
            </a:extLst>
          </p:cNvPr>
          <p:cNvSpPr>
            <a:spLocks noGrp="1"/>
          </p:cNvSpPr>
          <p:nvPr>
            <p:ph type="sldNum" sz="quarter" idx="12"/>
          </p:nvPr>
        </p:nvSpPr>
        <p:spPr/>
        <p:txBody>
          <a:bodyPr/>
          <a:lstStyle/>
          <a:p>
            <a:fld id="{0B363F69-2E69-4493-9263-0ED57289E596}" type="slidenum">
              <a:rPr lang="en-US" smtClean="0"/>
              <a:t>7</a:t>
            </a:fld>
            <a:endParaRPr lang="en-US" dirty="0"/>
          </a:p>
        </p:txBody>
      </p:sp>
    </p:spTree>
    <p:extLst>
      <p:ext uri="{BB962C8B-B14F-4D97-AF65-F5344CB8AC3E}">
        <p14:creationId xmlns:p14="http://schemas.microsoft.com/office/powerpoint/2010/main" val="1954788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6B02672-AC02-43C7-F349-38E997BCACAE}"/>
              </a:ext>
            </a:extLst>
          </p:cNvPr>
          <p:cNvSpPr>
            <a:spLocks noGrp="1"/>
          </p:cNvSpPr>
          <p:nvPr>
            <p:ph type="subTitle" idx="1"/>
          </p:nvPr>
        </p:nvSpPr>
        <p:spPr>
          <a:xfrm>
            <a:off x="1131201" y="1041150"/>
            <a:ext cx="10247180" cy="4297766"/>
          </a:xfrm>
        </p:spPr>
        <p:txBody>
          <a:bodyPr>
            <a:normAutofit/>
          </a:bodyPr>
          <a:lstStyle/>
          <a:p>
            <a:pPr algn="l"/>
            <a:r>
              <a:rPr lang="en-US" dirty="0"/>
              <a:t>Resources</a:t>
            </a:r>
            <a:br>
              <a:rPr lang="en-US" dirty="0"/>
            </a:br>
            <a:r>
              <a:rPr lang="en-US" dirty="0"/>
              <a:t>Our lovely book</a:t>
            </a:r>
            <a:br>
              <a:rPr lang="en-US" dirty="0"/>
            </a:br>
            <a:r>
              <a:rPr lang="en-US" dirty="0"/>
              <a:t>The DevOps Handbook: How to Create World-Class Agility, Reliability, &amp; Security in Technology Organizations, Second Edition by Gene Kim, Jez Humble, Patrick Debois, John Willis, and John </a:t>
            </a:r>
            <a:r>
              <a:rPr lang="en-US" dirty="0" err="1"/>
              <a:t>Allspaw</a:t>
            </a:r>
            <a:br>
              <a:rPr lang="en-US" dirty="0"/>
            </a:br>
            <a:r>
              <a:rPr lang="en-US" dirty="0">
                <a:hlinkClick r:id="rId2"/>
              </a:rPr>
              <a:t>Lead Time vs. Cycle Time: What’s the Difference? - isixsigma.com</a:t>
            </a:r>
            <a:br>
              <a:rPr lang="en-US" dirty="0"/>
            </a:br>
            <a:r>
              <a:rPr lang="en-US" dirty="0">
                <a:hlinkClick r:id="rId3"/>
              </a:rPr>
              <a:t>Takt Time, Cycle Time, and Lead Time Explained (+ Calculators)</a:t>
            </a:r>
            <a:br>
              <a:rPr lang="en-US" dirty="0"/>
            </a:br>
            <a:r>
              <a:rPr lang="en-US" dirty="0">
                <a:hlinkClick r:id="rId4"/>
              </a:rPr>
              <a:t>How often do you deploy to production? | </a:t>
            </a:r>
            <a:r>
              <a:rPr lang="en-US" dirty="0" err="1">
                <a:hlinkClick r:id="rId4"/>
              </a:rPr>
              <a:t>GoCD</a:t>
            </a:r>
            <a:r>
              <a:rPr lang="en-US" dirty="0">
                <a:hlinkClick r:id="rId4"/>
              </a:rPr>
              <a:t> Blog</a:t>
            </a:r>
            <a:br>
              <a:rPr lang="en-US" dirty="0"/>
            </a:br>
            <a:r>
              <a:rPr lang="en-US" dirty="0">
                <a:hlinkClick r:id="rId5"/>
              </a:rPr>
              <a:t>Lead Time in DevOps: A Key to Efficient Software Delivery</a:t>
            </a:r>
            <a:br>
              <a:rPr lang="en-US" dirty="0"/>
            </a:br>
            <a:endParaRPr lang="en-US" dirty="0"/>
          </a:p>
        </p:txBody>
      </p:sp>
      <p:sp>
        <p:nvSpPr>
          <p:cNvPr id="4" name="Date Placeholder 3">
            <a:extLst>
              <a:ext uri="{FF2B5EF4-FFF2-40B4-BE49-F238E27FC236}">
                <a16:creationId xmlns:a16="http://schemas.microsoft.com/office/drawing/2014/main" id="{2B5C3185-D1D2-FA24-90D3-9E17B328A4F0}"/>
              </a:ext>
            </a:extLst>
          </p:cNvPr>
          <p:cNvSpPr>
            <a:spLocks noGrp="1"/>
          </p:cNvSpPr>
          <p:nvPr>
            <p:ph type="dt" sz="half" idx="10"/>
          </p:nvPr>
        </p:nvSpPr>
        <p:spPr/>
        <p:txBody>
          <a:bodyPr/>
          <a:lstStyle/>
          <a:p>
            <a:fld id="{0FD8F3A8-18AE-4F5F-8FCA-74388120FCB6}" type="datetime1">
              <a:rPr lang="en-US" smtClean="0"/>
              <a:t>3/23/2025</a:t>
            </a:fld>
            <a:endParaRPr lang="en-US" dirty="0"/>
          </a:p>
        </p:txBody>
      </p:sp>
      <p:sp>
        <p:nvSpPr>
          <p:cNvPr id="6" name="Slide Number Placeholder 5">
            <a:extLst>
              <a:ext uri="{FF2B5EF4-FFF2-40B4-BE49-F238E27FC236}">
                <a16:creationId xmlns:a16="http://schemas.microsoft.com/office/drawing/2014/main" id="{1B28DBAB-B339-1DED-E864-05BBB97E106A}"/>
              </a:ext>
            </a:extLst>
          </p:cNvPr>
          <p:cNvSpPr>
            <a:spLocks noGrp="1"/>
          </p:cNvSpPr>
          <p:nvPr>
            <p:ph type="sldNum" sz="quarter" idx="12"/>
          </p:nvPr>
        </p:nvSpPr>
        <p:spPr/>
        <p:txBody>
          <a:bodyPr/>
          <a:lstStyle/>
          <a:p>
            <a:fld id="{CC057153-B650-4DEB-B370-79DDCFDCE934}" type="slidenum">
              <a:rPr lang="en-US" smtClean="0"/>
              <a:pPr/>
              <a:t>8</a:t>
            </a:fld>
            <a:endParaRPr lang="en-US" dirty="0"/>
          </a:p>
        </p:txBody>
      </p:sp>
    </p:spTree>
    <p:extLst>
      <p:ext uri="{BB962C8B-B14F-4D97-AF65-F5344CB8AC3E}">
        <p14:creationId xmlns:p14="http://schemas.microsoft.com/office/powerpoint/2010/main" val="2092908390"/>
      </p:ext>
    </p:extLst>
  </p:cSld>
  <p:clrMapOvr>
    <a:masterClrMapping/>
  </p:clrMapOvr>
</p:sld>
</file>

<file path=ppt/theme/theme1.xml><?xml version="1.0" encoding="utf-8"?>
<a:theme xmlns:a="http://schemas.openxmlformats.org/drawingml/2006/main" name="Bracket Showcase">
  <a:themeElements>
    <a:clrScheme name="frame it">
      <a:dk1>
        <a:sysClr val="windowText" lastClr="000000"/>
      </a:dk1>
      <a:lt1>
        <a:sysClr val="window" lastClr="FFFFFF"/>
      </a:lt1>
      <a:dk2>
        <a:srgbClr val="24353D"/>
      </a:dk2>
      <a:lt2>
        <a:srgbClr val="EEEFEA"/>
      </a:lt2>
      <a:accent1>
        <a:srgbClr val="1A7F8E"/>
      </a:accent1>
      <a:accent2>
        <a:srgbClr val="EA8634"/>
      </a:accent2>
      <a:accent3>
        <a:srgbClr val="C04D34"/>
      </a:accent3>
      <a:accent4>
        <a:srgbClr val="80AD91"/>
      </a:accent4>
      <a:accent5>
        <a:srgbClr val="C4A316"/>
      </a:accent5>
      <a:accent6>
        <a:srgbClr val="BA823A"/>
      </a:accent6>
      <a:hlink>
        <a:srgbClr val="1C8A9B"/>
      </a:hlink>
      <a:folHlink>
        <a:srgbClr val="D8674B"/>
      </a:folHlink>
    </a:clrScheme>
    <a:fontScheme name="Custom 2">
      <a:majorFont>
        <a:latin typeface="Bahnschrift SemiBold Condensed"/>
        <a:ea typeface=""/>
        <a:cs typeface=""/>
      </a:majorFont>
      <a:minorFont>
        <a:latin typeface="Bahnschrif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acket Showcase_win32_SD_V8" id="{82A8FDB5-0A9F-4A88-ACF8-A3F6C0DCDA0A}" vid="{284FDE51-8805-4093-94B1-C3084A0DABA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9F60A8-9C04-4B80-AD51-B9AC690A6B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2C32E69-9C7A-4C09-AE9E-B0BD806843B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C32B778B-7F75-4892-9988-BCB6CDFB2EE2}">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Bracket design</Template>
  <TotalTime>58</TotalTime>
  <Words>874</Words>
  <Application>Microsoft Office PowerPoint</Application>
  <PresentationFormat>Widescreen</PresentationFormat>
  <Paragraphs>45</Paragraphs>
  <Slides>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Bahnschrift Light</vt:lpstr>
      <vt:lpstr>Bahnschrift SemiBold Condensed</vt:lpstr>
      <vt:lpstr>Calibri</vt:lpstr>
      <vt:lpstr>Open Sans</vt:lpstr>
      <vt:lpstr>Bracket Showcase</vt:lpstr>
      <vt:lpstr>The Technology Value Stream</vt:lpstr>
      <vt:lpstr>PowerPoint Presentation</vt:lpstr>
      <vt:lpstr>Defining lead time vs. Processing time</vt:lpstr>
      <vt:lpstr>The Common Scenario: Deployment Lead Times Requiring Months</vt:lpstr>
      <vt:lpstr>Our DevOps Ideal - Deployment Lead Times of Minutes</vt:lpstr>
      <vt:lpstr>PowerPoint Presentation</vt:lpstr>
      <vt:lpstr>Key take aways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Chelsea Hefferin</dc:creator>
  <cp:lastModifiedBy>Chelsea Hefferin</cp:lastModifiedBy>
  <cp:revision>2</cp:revision>
  <dcterms:created xsi:type="dcterms:W3CDTF">2025-03-24T02:42:14Z</dcterms:created>
  <dcterms:modified xsi:type="dcterms:W3CDTF">2025-03-24T03:40:41Z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